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7" r:id="rId3"/>
    <p:sldId id="263" r:id="rId4"/>
    <p:sldId id="264" r:id="rId5"/>
    <p:sldId id="261"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2" d="100"/>
          <a:sy n="102" d="100"/>
        </p:scale>
        <p:origin x="138" y="16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elslaid">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t-EE" smtClean="0"/>
              <a:t>Muutke pealkirja laadi</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juhtslaidi alapealkirja laadi redigeerimiseks</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4/29/2018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ldiallkirjaga panoraampilt">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t-EE" smtClean="0"/>
              <a:t>Muutke pealkirja laadi</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t-EE" smtClean="0"/>
              <a:t>Pildi lisamiseks klõpsake ikooni</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t-EE" smtClean="0"/>
              <a:t>Muutke pealkirja laadi</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ldi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t-EE" smtClean="0"/>
              <a:t>Muutke pealkirja laadi</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t-EE" smtClean="0"/>
              <a:t>Muutke pealkirja laadi</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veergu">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t-EE" smtClean="0"/>
              <a:t>Muutke pealkirja laadi</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3" name="Date Placeholder 2"/>
          <p:cNvSpPr>
            <a:spLocks noGrp="1"/>
          </p:cNvSpPr>
          <p:nvPr>
            <p:ph type="dt" sz="half" idx="10"/>
          </p:nvPr>
        </p:nvSpPr>
        <p:spPr/>
        <p:txBody>
          <a:bodyPr/>
          <a:lstStyle/>
          <a:p>
            <a:fld id="{48A87A34-81AB-432B-8DAE-1953F412C126}" type="datetimeFigureOut">
              <a:rPr lang="en-US" dirty="0"/>
              <a:t>4/29/2018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ldiveerg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t-EE" smtClean="0"/>
              <a:t>Muutke pealkirja laadi</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t-EE" smtClean="0"/>
              <a:t>Pildi lisamiseks klõpsake ikooni</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t-EE" smtClean="0"/>
              <a:t>Pildi lisamiseks klõpsake ikooni</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t-EE" smtClean="0"/>
              <a:t>Pildi lisamiseks klõpsake ikooni</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3" name="Date Placeholder 2"/>
          <p:cNvSpPr>
            <a:spLocks noGrp="1"/>
          </p:cNvSpPr>
          <p:nvPr>
            <p:ph type="dt" sz="half" idx="10"/>
          </p:nvPr>
        </p:nvSpPr>
        <p:spPr/>
        <p:txBody>
          <a:bodyPr/>
          <a:lstStyle/>
          <a:p>
            <a:fld id="{48A87A34-81AB-432B-8DAE-1953F412C126}" type="datetimeFigureOut">
              <a:rPr lang="en-US" dirty="0"/>
              <a:t>4/29/2018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Vertical Text Placeholder 2"/>
          <p:cNvSpPr>
            <a:spLocks noGrp="1"/>
          </p:cNvSpPr>
          <p:nvPr>
            <p:ph type="body" orient="vert" idx="1"/>
          </p:nvPr>
        </p:nvSpPr>
        <p:spPr/>
        <p:txBody>
          <a:bodyPr vert="eaVert" ancho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t-EE" smtClean="0"/>
              <a:t>Muutke pealkirja laadi</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idx="1"/>
          </p:nvPr>
        </p:nvSpPr>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t-EE" smtClean="0"/>
              <a:t>Muutke pealkirja laadi</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48A87A34-81AB-432B-8DAE-1953F412C126}" type="datetimeFigureOut">
              <a:rPr lang="en-US" dirty="0"/>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t-EE" smtClean="0"/>
              <a:t>Muutke pealkirja laadi</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Content Placeholder 3"/>
          <p:cNvSpPr>
            <a:spLocks noGrp="1"/>
          </p:cNvSpPr>
          <p:nvPr>
            <p:ph sz="half" idx="2"/>
          </p:nvPr>
        </p:nvSpPr>
        <p:spPr>
          <a:xfrm>
            <a:off x="1141410" y="3073397"/>
            <a:ext cx="4878391" cy="2717801"/>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Content Placeholder 5"/>
          <p:cNvSpPr>
            <a:spLocks noGrp="1"/>
          </p:cNvSpPr>
          <p:nvPr>
            <p:ph sz="quarter" idx="4"/>
          </p:nvPr>
        </p:nvSpPr>
        <p:spPr>
          <a:xfrm>
            <a:off x="6172200" y="3073397"/>
            <a:ext cx="4875210" cy="2717801"/>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t-EE" smtClean="0"/>
              <a:t>Muutke pealkirja laadi</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t-EE" smtClean="0"/>
              <a:t>Muutke pealkirja laadi</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smtClean="0"/>
              <a:t>Pildi lisamiseks klõpsake ikooni</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4/29/2018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220314"/>
          </a:xfrm>
        </p:spPr>
        <p:txBody>
          <a:bodyPr>
            <a:normAutofit/>
          </a:bodyPr>
          <a:lstStyle/>
          <a:p>
            <a:pPr algn="ctr"/>
            <a:r>
              <a:rPr lang="et-EE" sz="6600" dirty="0" smtClean="0">
                <a:solidFill>
                  <a:schemeClr val="bg1">
                    <a:lumMod val="95000"/>
                    <a:lumOff val="5000"/>
                  </a:schemeClr>
                </a:solidFill>
                <a:latin typeface="AMGDT" panose="02000400000000000000" pitchFamily="2" charset="0"/>
              </a:rPr>
              <a:t>Paldiski linnapea</a:t>
            </a:r>
            <a:r>
              <a:rPr lang="et-EE" sz="6600" dirty="0">
                <a:solidFill>
                  <a:schemeClr val="bg1">
                    <a:lumMod val="95000"/>
                    <a:lumOff val="5000"/>
                  </a:schemeClr>
                </a:solidFill>
              </a:rPr>
              <a:t/>
            </a:r>
            <a:br>
              <a:rPr lang="et-EE" sz="6600" dirty="0">
                <a:solidFill>
                  <a:schemeClr val="bg1">
                    <a:lumMod val="95000"/>
                    <a:lumOff val="5000"/>
                  </a:schemeClr>
                </a:solidFill>
              </a:rPr>
            </a:br>
            <a:r>
              <a:rPr lang="et-EE" sz="6600" dirty="0" smtClean="0">
                <a:solidFill>
                  <a:schemeClr val="bg1">
                    <a:lumMod val="95000"/>
                    <a:lumOff val="5000"/>
                  </a:schemeClr>
                </a:solidFill>
              </a:rPr>
              <a:t>                            </a:t>
            </a:r>
            <a:br>
              <a:rPr lang="et-EE" sz="6600" dirty="0" smtClean="0">
                <a:solidFill>
                  <a:schemeClr val="bg1">
                    <a:lumMod val="95000"/>
                    <a:lumOff val="5000"/>
                  </a:schemeClr>
                </a:solidFill>
              </a:rPr>
            </a:br>
            <a:r>
              <a:rPr lang="et-EE" sz="6600" dirty="0">
                <a:solidFill>
                  <a:schemeClr val="bg1">
                    <a:lumMod val="95000"/>
                    <a:lumOff val="5000"/>
                  </a:schemeClr>
                </a:solidFill>
              </a:rPr>
              <a:t> </a:t>
            </a:r>
            <a:r>
              <a:rPr lang="et-EE" sz="6600" dirty="0" smtClean="0">
                <a:solidFill>
                  <a:schemeClr val="bg1">
                    <a:lumMod val="95000"/>
                    <a:lumOff val="5000"/>
                  </a:schemeClr>
                </a:solidFill>
              </a:rPr>
              <a:t>               </a:t>
            </a:r>
            <a:r>
              <a:rPr lang="et-EE" sz="4800" dirty="0" smtClean="0">
                <a:solidFill>
                  <a:schemeClr val="bg1">
                    <a:lumMod val="95000"/>
                    <a:lumOff val="5000"/>
                  </a:schemeClr>
                </a:solidFill>
                <a:latin typeface="AMGDT" panose="02000400000000000000" pitchFamily="2" charset="0"/>
              </a:rPr>
              <a:t>tiit peedu </a:t>
            </a:r>
            <a:endParaRPr lang="et-EE" sz="4800" dirty="0">
              <a:solidFill>
                <a:schemeClr val="bg1">
                  <a:lumMod val="95000"/>
                  <a:lumOff val="5000"/>
                </a:schemeClr>
              </a:solidFill>
              <a:latin typeface="AMGDT" panose="02000400000000000000" pitchFamily="2" charset="0"/>
            </a:endParaRPr>
          </a:p>
        </p:txBody>
      </p:sp>
    </p:spTree>
    <p:extLst>
      <p:ext uri="{BB962C8B-B14F-4D97-AF65-F5344CB8AC3E}">
        <p14:creationId xmlns:p14="http://schemas.microsoft.com/office/powerpoint/2010/main" val="421937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36815" y="-1"/>
            <a:ext cx="9155185" cy="2108887"/>
          </a:xfrm>
        </p:spPr>
        <p:txBody>
          <a:bodyPr>
            <a:normAutofit/>
          </a:bodyPr>
          <a:lstStyle/>
          <a:p>
            <a:r>
              <a:rPr lang="et-EE" dirty="0" smtClean="0">
                <a:solidFill>
                  <a:schemeClr val="bg1">
                    <a:lumMod val="95000"/>
                    <a:lumOff val="5000"/>
                  </a:schemeClr>
                </a:solidFill>
                <a:latin typeface="Bradley Hand ITC" panose="03070402050302030203" pitchFamily="66" charset="0"/>
              </a:rPr>
              <a:t>30.01.14 õhtul valis linna volikogu peaaegu ühehäälselt linnapea ametisse tiit peedu varem kolme valda juhtinud mees alustas paldiskis tööd päev pärast volikogu istungit. Omades mitme omavalitsuse juhtimise kogemust, oli selle ettepaneku vastuvõtmine tiidu jaoks loomulik ja huvipakkuv.</a:t>
            </a:r>
            <a:endParaRPr lang="et-EE" dirty="0">
              <a:solidFill>
                <a:schemeClr val="bg1">
                  <a:lumMod val="95000"/>
                  <a:lumOff val="5000"/>
                </a:schemeClr>
              </a:solidFill>
              <a:latin typeface="Bradley Hand ITC" panose="03070402050302030203" pitchFamily="66" charset="0"/>
            </a:endParaRPr>
          </a:p>
        </p:txBody>
      </p:sp>
      <p:pic>
        <p:nvPicPr>
          <p:cNvPr id="4" name="Picture 3"/>
          <p:cNvPicPr>
            <a:picLocks noChangeAspect="1"/>
          </p:cNvPicPr>
          <p:nvPr/>
        </p:nvPicPr>
        <p:blipFill>
          <a:blip r:embed="rId2"/>
          <a:stretch>
            <a:fillRect/>
          </a:stretch>
        </p:blipFill>
        <p:spPr>
          <a:xfrm>
            <a:off x="0" y="0"/>
            <a:ext cx="2952925" cy="3624044"/>
          </a:xfrm>
          <a:prstGeom prst="rect">
            <a:avLst/>
          </a:prstGeom>
        </p:spPr>
      </p:pic>
    </p:spTree>
    <p:extLst>
      <p:ext uri="{BB962C8B-B14F-4D97-AF65-F5344CB8AC3E}">
        <p14:creationId xmlns:p14="http://schemas.microsoft.com/office/powerpoint/2010/main" val="139660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979801"/>
          </a:xfrm>
        </p:spPr>
        <p:txBody>
          <a:bodyPr/>
          <a:lstStyle/>
          <a:p>
            <a:pPr algn="ctr"/>
            <a:r>
              <a:rPr lang="et-EE" dirty="0" smtClean="0">
                <a:solidFill>
                  <a:schemeClr val="bg1">
                    <a:lumMod val="95000"/>
                    <a:lumOff val="5000"/>
                  </a:schemeClr>
                </a:solidFill>
                <a:latin typeface="Bradley Hand ITC" panose="03070402050302030203" pitchFamily="66" charset="0"/>
              </a:rPr>
              <a:t>TIIT PEEDU OLI LINNAPEA AASTATEL</a:t>
            </a:r>
            <a:br>
              <a:rPr lang="et-EE" dirty="0" smtClean="0">
                <a:solidFill>
                  <a:schemeClr val="bg1">
                    <a:lumMod val="95000"/>
                    <a:lumOff val="5000"/>
                  </a:schemeClr>
                </a:solidFill>
                <a:latin typeface="Bradley Hand ITC" panose="03070402050302030203" pitchFamily="66" charset="0"/>
              </a:rPr>
            </a:br>
            <a:r>
              <a:rPr lang="et-EE" dirty="0" smtClean="0">
                <a:solidFill>
                  <a:schemeClr val="bg1">
                    <a:lumMod val="95000"/>
                    <a:lumOff val="5000"/>
                  </a:schemeClr>
                </a:solidFill>
                <a:latin typeface="Bradley Hand ITC" panose="03070402050302030203" pitchFamily="66" charset="0"/>
              </a:rPr>
              <a:t>2014-2017</a:t>
            </a:r>
            <a:endParaRPr lang="et-EE" dirty="0">
              <a:solidFill>
                <a:schemeClr val="bg1">
                  <a:lumMod val="95000"/>
                  <a:lumOff val="5000"/>
                </a:schemeClr>
              </a:solidFill>
              <a:latin typeface="Bradley Hand ITC" panose="03070402050302030203" pitchFamily="66" charset="0"/>
            </a:endParaRPr>
          </a:p>
        </p:txBody>
      </p:sp>
    </p:spTree>
    <p:extLst>
      <p:ext uri="{BB962C8B-B14F-4D97-AF65-F5344CB8AC3E}">
        <p14:creationId xmlns:p14="http://schemas.microsoft.com/office/powerpoint/2010/main" val="310312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2356" y="635295"/>
            <a:ext cx="9905998" cy="5773893"/>
          </a:xfrm>
        </p:spPr>
        <p:txBody>
          <a:bodyPr>
            <a:normAutofit/>
          </a:bodyPr>
          <a:lstStyle/>
          <a:p>
            <a:r>
              <a:rPr lang="et-EE" sz="2400" dirty="0">
                <a:solidFill>
                  <a:schemeClr val="bg1">
                    <a:lumMod val="95000"/>
                    <a:lumOff val="5000"/>
                  </a:schemeClr>
                </a:solidFill>
                <a:latin typeface="Bradley Hand ITC" panose="03070402050302030203" pitchFamily="66" charset="0"/>
              </a:rPr>
              <a:t>Sündinud 1. märtsil 1953 Tallinnas</a:t>
            </a:r>
            <a:r>
              <a:rPr lang="et-EE" sz="2400" dirty="0" smtClean="0">
                <a:solidFill>
                  <a:schemeClr val="bg1">
                    <a:lumMod val="95000"/>
                    <a:lumOff val="5000"/>
                  </a:schemeClr>
                </a:solidFill>
                <a:latin typeface="Bradley Hand ITC" panose="03070402050302030203" pitchFamily="66" charset="0"/>
              </a:rPr>
              <a:t>.</a:t>
            </a:r>
            <a:br>
              <a:rPr lang="et-EE" sz="2400" dirty="0" smtClean="0">
                <a:solidFill>
                  <a:schemeClr val="bg1">
                    <a:lumMod val="95000"/>
                    <a:lumOff val="5000"/>
                  </a:schemeClr>
                </a:solidFill>
                <a:latin typeface="Bradley Hand ITC" panose="03070402050302030203" pitchFamily="66" charset="0"/>
              </a:rPr>
            </a:br>
            <a:r>
              <a:rPr lang="et-EE" sz="2400" dirty="0">
                <a:solidFill>
                  <a:schemeClr val="bg1">
                    <a:lumMod val="95000"/>
                    <a:lumOff val="5000"/>
                  </a:schemeClr>
                </a:solidFill>
                <a:latin typeface="Bradley Hand ITC" panose="03070402050302030203" pitchFamily="66" charset="0"/>
              </a:rPr>
              <a:t/>
            </a:r>
            <a:br>
              <a:rPr lang="et-EE" sz="2400" dirty="0">
                <a:solidFill>
                  <a:schemeClr val="bg1">
                    <a:lumMod val="95000"/>
                    <a:lumOff val="5000"/>
                  </a:schemeClr>
                </a:solidFill>
                <a:latin typeface="Bradley Hand ITC" panose="03070402050302030203" pitchFamily="66" charset="0"/>
              </a:rPr>
            </a:br>
            <a:r>
              <a:rPr lang="et-EE" sz="2400" dirty="0">
                <a:solidFill>
                  <a:schemeClr val="bg1">
                    <a:lumMod val="95000"/>
                    <a:lumOff val="5000"/>
                  </a:schemeClr>
                </a:solidFill>
                <a:latin typeface="Bradley Hand ITC" panose="03070402050302030203" pitchFamily="66" charset="0"/>
              </a:rPr>
              <a:t>Keskhariduse omandas Tallinna I Keskkoolis (praegune Gustav Adolfi Gümnaasium), mille lõpetas 1971. Aastatel 1971-1974 õppis Tartu Ülikoolis füüsikat</a:t>
            </a:r>
            <a:r>
              <a:rPr lang="et-EE" sz="2400" dirty="0" smtClean="0">
                <a:solidFill>
                  <a:schemeClr val="bg1">
                    <a:lumMod val="95000"/>
                    <a:lumOff val="5000"/>
                  </a:schemeClr>
                </a:solidFill>
                <a:latin typeface="Bradley Hand ITC" panose="03070402050302030203" pitchFamily="66" charset="0"/>
              </a:rPr>
              <a:t>.</a:t>
            </a:r>
            <a:br>
              <a:rPr lang="et-EE" sz="2400" dirty="0" smtClean="0">
                <a:solidFill>
                  <a:schemeClr val="bg1">
                    <a:lumMod val="95000"/>
                    <a:lumOff val="5000"/>
                  </a:schemeClr>
                </a:solidFill>
                <a:latin typeface="Bradley Hand ITC" panose="03070402050302030203" pitchFamily="66" charset="0"/>
              </a:rPr>
            </a:br>
            <a:r>
              <a:rPr lang="et-EE" sz="2400" dirty="0">
                <a:solidFill>
                  <a:schemeClr val="bg1">
                    <a:lumMod val="95000"/>
                    <a:lumOff val="5000"/>
                  </a:schemeClr>
                </a:solidFill>
                <a:latin typeface="Bradley Hand ITC" panose="03070402050302030203" pitchFamily="66" charset="0"/>
              </a:rPr>
              <a:t/>
            </a:r>
            <a:br>
              <a:rPr lang="et-EE" sz="2400" dirty="0">
                <a:solidFill>
                  <a:schemeClr val="bg1">
                    <a:lumMod val="95000"/>
                    <a:lumOff val="5000"/>
                  </a:schemeClr>
                </a:solidFill>
                <a:latin typeface="Bradley Hand ITC" panose="03070402050302030203" pitchFamily="66" charset="0"/>
              </a:rPr>
            </a:br>
            <a:r>
              <a:rPr lang="et-EE" sz="2400" dirty="0">
                <a:solidFill>
                  <a:schemeClr val="bg1">
                    <a:lumMod val="95000"/>
                    <a:lumOff val="5000"/>
                  </a:schemeClr>
                </a:solidFill>
                <a:latin typeface="Bradley Hand ITC" panose="03070402050302030203" pitchFamily="66" charset="0"/>
              </a:rPr>
              <a:t>Kõrghariduse omandas Tallinna Polütehnilises Instituudis, mille majandusteaduskonna lõpetas 1979. aastal</a:t>
            </a:r>
            <a:r>
              <a:rPr lang="et-EE" sz="2400" dirty="0" smtClean="0">
                <a:solidFill>
                  <a:schemeClr val="bg1">
                    <a:lumMod val="95000"/>
                    <a:lumOff val="5000"/>
                  </a:schemeClr>
                </a:solidFill>
                <a:latin typeface="Bradley Hand ITC" panose="03070402050302030203" pitchFamily="66" charset="0"/>
              </a:rPr>
              <a:t>.</a:t>
            </a:r>
            <a:br>
              <a:rPr lang="et-EE" sz="2400" dirty="0" smtClean="0">
                <a:solidFill>
                  <a:schemeClr val="bg1">
                    <a:lumMod val="95000"/>
                    <a:lumOff val="5000"/>
                  </a:schemeClr>
                </a:solidFill>
                <a:latin typeface="Bradley Hand ITC" panose="03070402050302030203" pitchFamily="66" charset="0"/>
              </a:rPr>
            </a:br>
            <a:r>
              <a:rPr lang="et-EE" sz="2400" dirty="0">
                <a:solidFill>
                  <a:schemeClr val="bg1">
                    <a:lumMod val="95000"/>
                    <a:lumOff val="5000"/>
                  </a:schemeClr>
                </a:solidFill>
                <a:latin typeface="Bradley Hand ITC" panose="03070402050302030203" pitchFamily="66" charset="0"/>
              </a:rPr>
              <a:t/>
            </a:r>
            <a:br>
              <a:rPr lang="et-EE" sz="2400" dirty="0">
                <a:solidFill>
                  <a:schemeClr val="bg1">
                    <a:lumMod val="95000"/>
                    <a:lumOff val="5000"/>
                  </a:schemeClr>
                </a:solidFill>
                <a:latin typeface="Bradley Hand ITC" panose="03070402050302030203" pitchFamily="66" charset="0"/>
              </a:rPr>
            </a:br>
            <a:r>
              <a:rPr lang="et-EE" sz="2400" dirty="0">
                <a:solidFill>
                  <a:schemeClr val="bg1">
                    <a:lumMod val="95000"/>
                    <a:lumOff val="5000"/>
                  </a:schemeClr>
                </a:solidFill>
                <a:latin typeface="Bradley Hand ITC" panose="03070402050302030203" pitchFamily="66" charset="0"/>
              </a:rPr>
              <a:t>Aastatel 2002-2013 oli vallavanem Juuru, Muhu ja Emmaste vallas</a:t>
            </a:r>
            <a:r>
              <a:rPr lang="et-EE" sz="2400" dirty="0" smtClean="0">
                <a:solidFill>
                  <a:schemeClr val="bg1">
                    <a:lumMod val="95000"/>
                    <a:lumOff val="5000"/>
                  </a:schemeClr>
                </a:solidFill>
                <a:latin typeface="Bradley Hand ITC" panose="03070402050302030203" pitchFamily="66" charset="0"/>
              </a:rPr>
              <a:t>.</a:t>
            </a:r>
            <a:br>
              <a:rPr lang="et-EE" sz="2400" dirty="0" smtClean="0">
                <a:solidFill>
                  <a:schemeClr val="bg1">
                    <a:lumMod val="95000"/>
                    <a:lumOff val="5000"/>
                  </a:schemeClr>
                </a:solidFill>
                <a:latin typeface="Bradley Hand ITC" panose="03070402050302030203" pitchFamily="66" charset="0"/>
              </a:rPr>
            </a:br>
            <a:r>
              <a:rPr lang="et-EE" sz="2400" dirty="0">
                <a:solidFill>
                  <a:schemeClr val="bg1">
                    <a:lumMod val="95000"/>
                    <a:lumOff val="5000"/>
                  </a:schemeClr>
                </a:solidFill>
                <a:latin typeface="Bradley Hand ITC" panose="03070402050302030203" pitchFamily="66" charset="0"/>
              </a:rPr>
              <a:t/>
            </a:r>
            <a:br>
              <a:rPr lang="et-EE" sz="2400" dirty="0">
                <a:solidFill>
                  <a:schemeClr val="bg1">
                    <a:lumMod val="95000"/>
                    <a:lumOff val="5000"/>
                  </a:schemeClr>
                </a:solidFill>
                <a:latin typeface="Bradley Hand ITC" panose="03070402050302030203" pitchFamily="66" charset="0"/>
              </a:rPr>
            </a:br>
            <a:r>
              <a:rPr lang="et-EE" sz="2400" dirty="0">
                <a:solidFill>
                  <a:schemeClr val="bg1">
                    <a:lumMod val="95000"/>
                    <a:lumOff val="5000"/>
                  </a:schemeClr>
                </a:solidFill>
                <a:latin typeface="Bradley Hand ITC" panose="03070402050302030203" pitchFamily="66" charset="0"/>
              </a:rPr>
              <a:t>On abielus ja nelja täiskasvanud lapse isa</a:t>
            </a:r>
          </a:p>
        </p:txBody>
      </p:sp>
    </p:spTree>
    <p:extLst>
      <p:ext uri="{BB962C8B-B14F-4D97-AF65-F5344CB8AC3E}">
        <p14:creationId xmlns:p14="http://schemas.microsoft.com/office/powerpoint/2010/main" val="378682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54928"/>
            <a:ext cx="11047411" cy="4580389"/>
          </a:xfrm>
        </p:spPr>
        <p:txBody>
          <a:bodyPr>
            <a:normAutofit/>
          </a:bodyPr>
          <a:lstStyle/>
          <a:p>
            <a:pPr algn="ctr"/>
            <a:r>
              <a:rPr lang="et-EE" sz="2800" dirty="0">
                <a:solidFill>
                  <a:schemeClr val="bg1">
                    <a:lumMod val="95000"/>
                    <a:lumOff val="5000"/>
                  </a:schemeClr>
                </a:solidFill>
                <a:latin typeface="Bradley Hand ITC" panose="03070402050302030203" pitchFamily="66" charset="0"/>
              </a:rPr>
              <a:t>http://www.harjuelu.ee/2014/02/1078/saame-tuttavaks-tiit-peedu-paldiski-linnapea</a:t>
            </a:r>
            <a:r>
              <a:rPr lang="et-EE" sz="2800" dirty="0" smtClean="0">
                <a:solidFill>
                  <a:schemeClr val="bg1">
                    <a:lumMod val="95000"/>
                    <a:lumOff val="5000"/>
                  </a:schemeClr>
                </a:solidFill>
                <a:latin typeface="Bradley Hand ITC" panose="03070402050302030203" pitchFamily="66" charset="0"/>
              </a:rPr>
              <a:t>/</a:t>
            </a:r>
            <a:endParaRPr lang="et-EE" sz="2800" dirty="0">
              <a:solidFill>
                <a:schemeClr val="bg1">
                  <a:lumMod val="95000"/>
                  <a:lumOff val="5000"/>
                </a:schemeClr>
              </a:solidFill>
              <a:latin typeface="Bradley Hand ITC" panose="03070402050302030203" pitchFamily="66" charset="0"/>
            </a:endParaRPr>
          </a:p>
        </p:txBody>
      </p:sp>
      <p:sp>
        <p:nvSpPr>
          <p:cNvPr id="3" name="Text Placeholder 2"/>
          <p:cNvSpPr>
            <a:spLocks noGrp="1"/>
          </p:cNvSpPr>
          <p:nvPr>
            <p:ph type="body" idx="1"/>
          </p:nvPr>
        </p:nvSpPr>
        <p:spPr>
          <a:xfrm>
            <a:off x="1208522" y="3182791"/>
            <a:ext cx="3212475" cy="1707991"/>
          </a:xfrm>
        </p:spPr>
        <p:txBody>
          <a:bodyPr>
            <a:normAutofit lnSpcReduction="10000"/>
          </a:bodyPr>
          <a:lstStyle/>
          <a:p>
            <a:pPr algn="ctr"/>
            <a:r>
              <a:rPr lang="et-EE" dirty="0" smtClean="0">
                <a:solidFill>
                  <a:schemeClr val="bg1">
                    <a:lumMod val="95000"/>
                    <a:lumOff val="5000"/>
                  </a:schemeClr>
                </a:solidFill>
                <a:latin typeface="Bradley Hand ITC" panose="03070402050302030203" pitchFamily="66" charset="0"/>
              </a:rPr>
              <a:t>Lehekülge külastati </a:t>
            </a:r>
          </a:p>
          <a:p>
            <a:pPr algn="ctr"/>
            <a:r>
              <a:rPr lang="et-EE" dirty="0" smtClean="0">
                <a:solidFill>
                  <a:schemeClr val="bg1">
                    <a:lumMod val="95000"/>
                    <a:lumOff val="5000"/>
                  </a:schemeClr>
                </a:solidFill>
                <a:latin typeface="Bradley Hand ITC" panose="03070402050302030203" pitchFamily="66" charset="0"/>
              </a:rPr>
              <a:t>29.04.18</a:t>
            </a:r>
          </a:p>
          <a:p>
            <a:pPr algn="ctr"/>
            <a:r>
              <a:rPr lang="et-EE" dirty="0" smtClean="0">
                <a:solidFill>
                  <a:schemeClr val="bg1">
                    <a:lumMod val="95000"/>
                    <a:lumOff val="5000"/>
                  </a:schemeClr>
                </a:solidFill>
                <a:latin typeface="Bradley Hand ITC" panose="03070402050302030203" pitchFamily="66" charset="0"/>
              </a:rPr>
              <a:t>Lehekülje autor:</a:t>
            </a:r>
          </a:p>
          <a:p>
            <a:pPr algn="ctr"/>
            <a:r>
              <a:rPr lang="et-EE" dirty="0" smtClean="0">
                <a:solidFill>
                  <a:schemeClr val="bg1">
                    <a:lumMod val="95000"/>
                    <a:lumOff val="5000"/>
                  </a:schemeClr>
                </a:solidFill>
                <a:latin typeface="Bradley Hand ITC" panose="03070402050302030203" pitchFamily="66" charset="0"/>
              </a:rPr>
              <a:t>Allar viivik</a:t>
            </a:r>
          </a:p>
          <a:p>
            <a:pPr algn="ctr"/>
            <a:endParaRPr lang="et-EE" dirty="0" smtClean="0"/>
          </a:p>
          <a:p>
            <a:pPr algn="ctr"/>
            <a:endParaRPr lang="et-EE" dirty="0" smtClean="0"/>
          </a:p>
          <a:p>
            <a:pPr algn="ctr"/>
            <a:endParaRPr lang="et-EE" dirty="0"/>
          </a:p>
        </p:txBody>
      </p:sp>
    </p:spTree>
    <p:extLst>
      <p:ext uri="{BB962C8B-B14F-4D97-AF65-F5344CB8AC3E}">
        <p14:creationId xmlns:p14="http://schemas.microsoft.com/office/powerpoint/2010/main" val="330899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94" y="0"/>
            <a:ext cx="9905998" cy="3322040"/>
          </a:xfrm>
        </p:spPr>
        <p:txBody>
          <a:bodyPr>
            <a:normAutofit/>
          </a:bodyPr>
          <a:lstStyle/>
          <a:p>
            <a:r>
              <a:rPr lang="et-EE" sz="5400" dirty="0" smtClean="0">
                <a:solidFill>
                  <a:schemeClr val="bg1">
                    <a:lumMod val="95000"/>
                    <a:lumOff val="5000"/>
                  </a:schemeClr>
                </a:solidFill>
                <a:latin typeface="Bradley Hand ITC" panose="03070402050302030203" pitchFamily="66" charset="0"/>
              </a:rPr>
              <a:t>Tänan kuulamast!</a:t>
            </a:r>
            <a:br>
              <a:rPr lang="et-EE" sz="5400" dirty="0" smtClean="0">
                <a:solidFill>
                  <a:schemeClr val="bg1">
                    <a:lumMod val="95000"/>
                    <a:lumOff val="5000"/>
                  </a:schemeClr>
                </a:solidFill>
                <a:latin typeface="Bradley Hand ITC" panose="03070402050302030203" pitchFamily="66" charset="0"/>
              </a:rPr>
            </a:br>
            <a:r>
              <a:rPr lang="et-EE" sz="5400" dirty="0" smtClean="0">
                <a:solidFill>
                  <a:schemeClr val="bg1">
                    <a:lumMod val="95000"/>
                    <a:lumOff val="5000"/>
                  </a:schemeClr>
                </a:solidFill>
                <a:latin typeface="Bradley Hand ITC" panose="03070402050302030203" pitchFamily="66" charset="0"/>
              </a:rPr>
              <a:t/>
            </a:r>
            <a:br>
              <a:rPr lang="et-EE" sz="5400" dirty="0" smtClean="0">
                <a:solidFill>
                  <a:schemeClr val="bg1">
                    <a:lumMod val="95000"/>
                    <a:lumOff val="5000"/>
                  </a:schemeClr>
                </a:solidFill>
                <a:latin typeface="Bradley Hand ITC" panose="03070402050302030203" pitchFamily="66" charset="0"/>
              </a:rPr>
            </a:br>
            <a:r>
              <a:rPr lang="et-EE" sz="2000" dirty="0" smtClean="0">
                <a:solidFill>
                  <a:schemeClr val="bg1">
                    <a:lumMod val="95000"/>
                    <a:lumOff val="5000"/>
                  </a:schemeClr>
                </a:solidFill>
                <a:latin typeface="Bradley Hand ITC" panose="03070402050302030203" pitchFamily="66" charset="0"/>
              </a:rPr>
              <a:t>Esitluse koostas: Hanna maris kauge</a:t>
            </a:r>
            <a:endParaRPr lang="et-EE" sz="2000" dirty="0">
              <a:solidFill>
                <a:schemeClr val="bg1">
                  <a:lumMod val="95000"/>
                  <a:lumOff val="5000"/>
                </a:schemeClr>
              </a:solidFill>
              <a:latin typeface="Bradley Hand ITC" panose="03070402050302030203" pitchFamily="66" charset="0"/>
            </a:endParaRPr>
          </a:p>
        </p:txBody>
      </p:sp>
    </p:spTree>
    <p:extLst>
      <p:ext uri="{BB962C8B-B14F-4D97-AF65-F5344CB8AC3E}">
        <p14:creationId xmlns:p14="http://schemas.microsoft.com/office/powerpoint/2010/main" val="427516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2990"/>
                                        <p:tgtEl>
                                          <p:spTgt spid="2"/>
                                        </p:tgtEl>
                                        <p:attrNameLst>
                                          <p:attrName>ppt_x</p:attrName>
                                        </p:attrNameLst>
                                      </p:cBhvr>
                                      <p:tavLst>
                                        <p:tav tm="0">
                                          <p:val>
                                            <p:strVal val="ppt_x"/>
                                          </p:val>
                                        </p:tav>
                                        <p:tav tm="100000">
                                          <p:val>
                                            <p:strVal val="ppt_x"/>
                                          </p:val>
                                        </p:tav>
                                      </p:tavLst>
                                    </p:anim>
                                    <p:anim calcmode="lin" valueType="num">
                                      <p:cBhvr additive="base">
                                        <p:cTn id="7" dur="2990"/>
                                        <p:tgtEl>
                                          <p:spTgt spid="2"/>
                                        </p:tgtEl>
                                        <p:attrNameLst>
                                          <p:attrName>ppt_y</p:attrName>
                                        </p:attrNameLst>
                                      </p:cBhvr>
                                      <p:tavLst>
                                        <p:tav tm="0">
                                          <p:val>
                                            <p:strVal val="ppt_y"/>
                                          </p:val>
                                        </p:tav>
                                        <p:tav tm="100000">
                                          <p:val>
                                            <p:strVal val="1+ppt_h/2"/>
                                          </p:val>
                                        </p:tav>
                                      </p:tavLst>
                                    </p:anim>
                                    <p:set>
                                      <p:cBhvr>
                                        <p:cTn id="8" dur="1" fill="hold">
                                          <p:stCondLst>
                                            <p:cond delay="298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ng">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TM04033919[[fn=Ring]]</Template>
  <TotalTime>162</TotalTime>
  <Words>69</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AMGDT</vt:lpstr>
      <vt:lpstr>Arial</vt:lpstr>
      <vt:lpstr>Bradley Hand ITC</vt:lpstr>
      <vt:lpstr>Trebuchet MS</vt:lpstr>
      <vt:lpstr>Tw Cen MT</vt:lpstr>
      <vt:lpstr>Ring</vt:lpstr>
      <vt:lpstr>Paldiski linnapea                                              tiit peedu </vt:lpstr>
      <vt:lpstr>PowerPoint Presentation</vt:lpstr>
      <vt:lpstr>TIIT PEEDU OLI LINNAPEA AASTATEL 2014-2017</vt:lpstr>
      <vt:lpstr>Sündinud 1. märtsil 1953 Tallinnas.  Keskhariduse omandas Tallinna I Keskkoolis (praegune Gustav Adolfi Gümnaasium), mille lõpetas 1971. Aastatel 1971-1974 õppis Tartu Ülikoolis füüsikat.  Kõrghariduse omandas Tallinna Polütehnilises Instituudis, mille majandusteaduskonna lõpetas 1979. aastal.  Aastatel 2002-2013 oli vallavanem Juuru, Muhu ja Emmaste vallas.  On abielus ja nelja täiskasvanud lapse isa</vt:lpstr>
      <vt:lpstr>http://www.harjuelu.ee/2014/02/1078/saame-tuttavaks-tiit-peedu-paldiski-linnapea/</vt:lpstr>
      <vt:lpstr>Tänan kuulamast!  Esitluse koostas: Hanna maris kauge</vt:lpstr>
    </vt:vector>
  </TitlesOfParts>
  <Company>Paldiski Põhikool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Paldiski linnapea</dc:title>
  <dc:creator>Õpilased</dc:creator>
  <cp:lastModifiedBy>Aider Saar</cp:lastModifiedBy>
  <cp:revision>14</cp:revision>
  <dcterms:created xsi:type="dcterms:W3CDTF">2018-03-28T10:23:38Z</dcterms:created>
  <dcterms:modified xsi:type="dcterms:W3CDTF">2018-04-29T13:40:33Z</dcterms:modified>
</cp:coreProperties>
</file>