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7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44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4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3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9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1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5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4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0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a.digar.ee/cgi-bin/dea?a=d&amp;d=eestikirikeelk19380707.2.13" TargetMode="External"/><Relationship Id="rId2" Type="http://schemas.openxmlformats.org/officeDocument/2006/relationships/hyperlink" Target="http://epl.delfi.ee/news/kultuur/karl-friedrich-kalk-vahetahtsa-linna-vaga-tahtis-mees?id=509926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48640" y="828424"/>
            <a:ext cx="10506212" cy="2541431"/>
          </a:xfrm>
        </p:spPr>
        <p:txBody>
          <a:bodyPr/>
          <a:lstStyle/>
          <a:p>
            <a:pPr algn="ctr"/>
            <a:r>
              <a:rPr lang="et-EE" dirty="0" smtClean="0"/>
              <a:t>Carl Friedrich </a:t>
            </a:r>
            <a:r>
              <a:rPr lang="et-EE" dirty="0" smtClean="0"/>
              <a:t>Kalk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			PALDISKI LINNAPEA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816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FRIEDRICH KALK</a:t>
            </a:r>
            <a:endParaRPr lang="et-EE" dirty="0"/>
          </a:p>
        </p:txBody>
      </p:sp>
      <p:pic>
        <p:nvPicPr>
          <p:cNvPr id="8" name="Sisu kohatäid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649" y="2557463"/>
            <a:ext cx="242242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FRIEDRICH KALK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Sündis 31.augustil 1804.a Paldiskis</a:t>
            </a:r>
          </a:p>
          <a:p>
            <a:r>
              <a:rPr lang="et-EE" dirty="0" smtClean="0"/>
              <a:t>Õppis Tallinna Gümnaasiumis</a:t>
            </a:r>
          </a:p>
          <a:p>
            <a:r>
              <a:rPr lang="et-EE" dirty="0" smtClean="0"/>
              <a:t>Õppis Tartu Ülikoolis 1822-1825 teoloogiat, lõpetab õpingud täielikult 1833</a:t>
            </a:r>
          </a:p>
          <a:p>
            <a:r>
              <a:rPr lang="et-EE" dirty="0" smtClean="0"/>
              <a:t>Oli korporatsiooni „Estonia“ eestseisuse liige 1823-1825</a:t>
            </a:r>
          </a:p>
          <a:p>
            <a:r>
              <a:rPr lang="et-EE" dirty="0" smtClean="0"/>
              <a:t>1826-1827 töötas eraõpetajana Paldiskis</a:t>
            </a:r>
          </a:p>
          <a:p>
            <a:r>
              <a:rPr lang="et-EE" dirty="0" smtClean="0"/>
              <a:t>1828.a sai eraõpetaja tunnistuse</a:t>
            </a:r>
          </a:p>
          <a:p>
            <a:r>
              <a:rPr lang="et-EE" dirty="0" smtClean="0"/>
              <a:t>Töötas koduõpetajana 1828- 1833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33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FRIEDRICH KALK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1836- 1863 oli Paldiski kohtufoogt</a:t>
            </a:r>
          </a:p>
          <a:p>
            <a:r>
              <a:rPr lang="et-EE" dirty="0" smtClean="0"/>
              <a:t>1836 sai Paldiski linnapeaks ja koguduse eestseisjaks</a:t>
            </a:r>
          </a:p>
          <a:p>
            <a:r>
              <a:rPr lang="et-EE" dirty="0" smtClean="0"/>
              <a:t>1844 kinnitati köstriks Paldiskis, töötas köstrina kuni 1873.aastani</a:t>
            </a:r>
          </a:p>
          <a:p>
            <a:r>
              <a:rPr lang="et-EE" dirty="0" smtClean="0"/>
              <a:t>Suri 20.detsembril 1885.a, maeti Paldiski kalmistule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862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FRIEDRICH KALK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Silmapaistvaim panus Paldiski linna jaoks on Nikolai kiriku rajamine. Selle ehitamist alustati 13.juunil 1840.a ja kirik valmis 12.septembril 1842.aastal. 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51" y="3515785"/>
            <a:ext cx="3460924" cy="22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FRIEDRICH KALK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Rajas linna Tütarlaste Alg- ja Töökooli 1865.aastal. </a:t>
            </a:r>
            <a:br>
              <a:rPr lang="et-EE" dirty="0" smtClean="0"/>
            </a:br>
            <a:r>
              <a:rPr lang="et-EE" dirty="0" smtClean="0"/>
              <a:t>Kool oli mõeldud vaeste perede lastele igast rahvusest ja sinna võeti ilma õppemaksuta. </a:t>
            </a:r>
            <a:br>
              <a:rPr lang="et-EE" dirty="0" smtClean="0"/>
            </a:br>
            <a:r>
              <a:rPr lang="et-EE" dirty="0" smtClean="0"/>
              <a:t>Kool suleti 1873.aasta kevadel, kuna Paldiski linn avas oma </a:t>
            </a:r>
            <a:r>
              <a:rPr lang="et-EE" dirty="0" err="1" smtClean="0"/>
              <a:t>tütarlastekooli</a:t>
            </a:r>
            <a:r>
              <a:rPr lang="et-EE" dirty="0" smtClean="0"/>
              <a:t>. </a:t>
            </a:r>
          </a:p>
          <a:p>
            <a:r>
              <a:rPr lang="et-EE" dirty="0" smtClean="0"/>
              <a:t>Oli Sankt Peterburist Paldiskisse kulgeva Balti raudtee arendamise taga. Paldiskis avati raudtee 1870. aastal</a:t>
            </a:r>
          </a:p>
          <a:p>
            <a:r>
              <a:rPr lang="et-EE" dirty="0" smtClean="0"/>
              <a:t>Oli maailmas oluline ilmavaatleja, vaatles palju aastaid ilma Paldiskis.</a:t>
            </a:r>
          </a:p>
          <a:p>
            <a:r>
              <a:rPr lang="et-EE" dirty="0" smtClean="0"/>
              <a:t>Oli ametis tõlgi ja läbirääkijana, kuna oskas saksa, inglise, prantsuse, eesti, vene, heebrea, araabia, süüria ja </a:t>
            </a:r>
            <a:r>
              <a:rPr lang="et-EE" dirty="0" err="1" smtClean="0"/>
              <a:t>kaldea</a:t>
            </a:r>
            <a:r>
              <a:rPr lang="et-EE" dirty="0" smtClean="0"/>
              <a:t> keelt.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784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FRIEDRICH KALK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t-EE" sz="4000" dirty="0" smtClean="0"/>
              <a:t>TÄNAN TÄHELEPANU EEST!</a:t>
            </a:r>
          </a:p>
          <a:p>
            <a:pPr marL="0" indent="0" algn="ctr">
              <a:buNone/>
            </a:pPr>
            <a:r>
              <a:rPr lang="et-EE" sz="4000" dirty="0" smtClean="0"/>
              <a:t>Esitluse koostas Inga Jürioja</a:t>
            </a:r>
          </a:p>
          <a:p>
            <a:pPr marL="0" indent="0" algn="ctr">
              <a:buNone/>
            </a:pPr>
            <a:r>
              <a:rPr lang="et-EE" sz="4000" dirty="0" smtClean="0"/>
              <a:t>2018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27806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CARL FRIDRICH KALK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smtClean="0"/>
              <a:t>Kasutatud kirjandus:</a:t>
            </a:r>
          </a:p>
          <a:p>
            <a:pPr marL="0" indent="0">
              <a:buNone/>
            </a:pPr>
            <a:r>
              <a:rPr lang="et-EE" dirty="0" smtClean="0"/>
              <a:t>Prass-Siim, M., Siim, J. (2014). Carl Friedrich Kalk- väikese linna suur mees. Tallinn: Hansaprint OÜ.</a:t>
            </a:r>
          </a:p>
          <a:p>
            <a:pPr marL="0" indent="0">
              <a:buNone/>
            </a:pPr>
            <a:r>
              <a:rPr lang="et-EE" dirty="0" err="1" smtClean="0"/>
              <a:t>Tarand,K</a:t>
            </a:r>
            <a:r>
              <a:rPr lang="et-EE" dirty="0" smtClean="0"/>
              <a:t>. (2004) Karl Friedrich Kalk- vähetähtsa linna väga tähtis mees</a:t>
            </a:r>
            <a:r>
              <a:rPr lang="et-EE" dirty="0"/>
              <a:t>. </a:t>
            </a: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epl.delfi.ee/news/kultuur/karl-friedrich-kalk-vahetahtsa-linna-vaga-tahtis-mees?id=50992618</a:t>
            </a:r>
            <a:r>
              <a:rPr lang="et-EE" dirty="0" smtClean="0"/>
              <a:t> 10.04.2018</a:t>
            </a:r>
          </a:p>
          <a:p>
            <a:pPr marL="0" indent="0">
              <a:buNone/>
            </a:pPr>
            <a:r>
              <a:rPr lang="et-EE" dirty="0" smtClean="0"/>
              <a:t>Ühe suure </a:t>
            </a:r>
            <a:r>
              <a:rPr lang="et-EE" dirty="0"/>
              <a:t>töömehe mälestuseks. </a:t>
            </a:r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dea.digar.ee/cgi-bin/dea?a=d&amp;d=eestikirikeelk19380707.2.13</a:t>
            </a:r>
            <a:r>
              <a:rPr lang="et-EE" dirty="0" smtClean="0"/>
              <a:t>  10.04.2018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615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line">
  <a:themeElements>
    <a:clrScheme name="Orgaanilin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lin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li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181</Words>
  <Application>Microsoft Office PowerPoint</Application>
  <PresentationFormat>Laiekraan</PresentationFormat>
  <Paragraphs>32</Paragraphs>
  <Slides>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Orgaaniline</vt:lpstr>
      <vt:lpstr>Carl Friedrich Kalk</vt:lpstr>
      <vt:lpstr>CARL FRIEDRICH KALK</vt:lpstr>
      <vt:lpstr>CARL FRIEDRICH KALK</vt:lpstr>
      <vt:lpstr>CARL FRIEDRICH KALK</vt:lpstr>
      <vt:lpstr>CARL FRIEDRICH KALK</vt:lpstr>
      <vt:lpstr>CARL FRIEDRICH KALK</vt:lpstr>
      <vt:lpstr>CARL FRIEDRICH KALK</vt:lpstr>
      <vt:lpstr>CARL FRIDRICH KALK</vt:lpstr>
    </vt:vector>
  </TitlesOfParts>
  <Company>Paldiski Põhikool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Friedrich kalk</dc:title>
  <dc:creator>Inga Jürioja</dc:creator>
  <cp:lastModifiedBy>Inga Jürioja</cp:lastModifiedBy>
  <cp:revision>10</cp:revision>
  <dcterms:created xsi:type="dcterms:W3CDTF">2018-04-10T05:44:39Z</dcterms:created>
  <dcterms:modified xsi:type="dcterms:W3CDTF">2018-04-12T06:41:02Z</dcterms:modified>
</cp:coreProperties>
</file>