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6" r:id="rId4"/>
    <p:sldId id="258" r:id="rId5"/>
    <p:sldId id="261"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50A7E-C541-4193-BAAE-CD40FA8E05C9}" type="datetimeFigureOut">
              <a:rPr lang="et-EE" smtClean="0"/>
              <a:t>22.04.2020</a:t>
            </a:fld>
            <a:endParaRPr lang="et-EE"/>
          </a:p>
        </p:txBody>
      </p:sp>
      <p:sp>
        <p:nvSpPr>
          <p:cNvPr id="4" name="Slaidi pildi kohatä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B7F11-A2EA-4DB8-93DA-25357E96C523}" type="slidenum">
              <a:rPr lang="et-EE" smtClean="0"/>
              <a:t>‹#›</a:t>
            </a:fld>
            <a:endParaRPr lang="et-EE"/>
          </a:p>
        </p:txBody>
      </p:sp>
    </p:spTree>
    <p:extLst>
      <p:ext uri="{BB962C8B-B14F-4D97-AF65-F5344CB8AC3E}">
        <p14:creationId xmlns:p14="http://schemas.microsoft.com/office/powerpoint/2010/main" val="354390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t-EE" smtClean="0"/>
              <a:t>Muutke pealkirja laadi</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juhtslaidi alapealkirja laadi redigeerimiseks</a:t>
            </a:r>
            <a:endParaRPr lang="en-US"/>
          </a:p>
        </p:txBody>
      </p:sp>
      <p:sp>
        <p:nvSpPr>
          <p:cNvPr id="4" name="Date Placeholder 3"/>
          <p:cNvSpPr>
            <a:spLocks noGrp="1"/>
          </p:cNvSpPr>
          <p:nvPr>
            <p:ph type="dt" sz="half" idx="10"/>
          </p:nvPr>
        </p:nvSpPr>
        <p:spPr/>
        <p:txBody>
          <a:bodyPr/>
          <a:lstStyle/>
          <a:p>
            <a:fld id="{186CDE57-6467-4557-9C05-1C525255CE58}" type="datetime1">
              <a:rPr lang="en-US" smtClean="0"/>
              <a:t>4/22/2020</a:t>
            </a:fld>
            <a:endParaRPr lang="en-US"/>
          </a:p>
        </p:txBody>
      </p:sp>
      <p:sp>
        <p:nvSpPr>
          <p:cNvPr id="5" name="Footer Placeholder 4"/>
          <p:cNvSpPr>
            <a:spLocks noGrp="1"/>
          </p:cNvSpPr>
          <p:nvPr>
            <p:ph type="ftr" sz="quarter" idx="11"/>
          </p:nvPr>
        </p:nvSpPr>
        <p:spPr/>
        <p:txBody>
          <a:bodyPr/>
          <a:lstStyle/>
          <a:p>
            <a:r>
              <a:rPr lang="en-US" smtClean="0"/>
              <a:t>Inga Jürioja</a:t>
            </a:r>
            <a:endParaRPr lang="en-US"/>
          </a:p>
        </p:txBody>
      </p:sp>
      <p:sp>
        <p:nvSpPr>
          <p:cNvPr id="6" name="Slide Number Placeholder 5"/>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a:p>
        </p:txBody>
      </p:sp>
      <p:sp>
        <p:nvSpPr>
          <p:cNvPr id="3" name="Vertical Text Placeholder 2"/>
          <p:cNvSpPr>
            <a:spLocks noGrp="1"/>
          </p:cNvSpPr>
          <p:nvPr>
            <p:ph type="body" orient="vert" idx="1"/>
          </p:nvPr>
        </p:nvSpPr>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Date Placeholder 3"/>
          <p:cNvSpPr>
            <a:spLocks noGrp="1"/>
          </p:cNvSpPr>
          <p:nvPr>
            <p:ph type="dt" sz="half" idx="10"/>
          </p:nvPr>
        </p:nvSpPr>
        <p:spPr/>
        <p:txBody>
          <a:bodyPr/>
          <a:lstStyle/>
          <a:p>
            <a:fld id="{931E8920-CBD9-4FE3-84FB-EE959799F2A2}" type="datetime1">
              <a:rPr lang="en-US" smtClean="0"/>
              <a:t>4/22/2020</a:t>
            </a:fld>
            <a:endParaRPr lang="en-US"/>
          </a:p>
        </p:txBody>
      </p:sp>
      <p:sp>
        <p:nvSpPr>
          <p:cNvPr id="5" name="Footer Placeholder 4"/>
          <p:cNvSpPr>
            <a:spLocks noGrp="1"/>
          </p:cNvSpPr>
          <p:nvPr>
            <p:ph type="ftr" sz="quarter" idx="11"/>
          </p:nvPr>
        </p:nvSpPr>
        <p:spPr/>
        <p:txBody>
          <a:bodyPr/>
          <a:lstStyle/>
          <a:p>
            <a:r>
              <a:rPr lang="en-US" smtClean="0"/>
              <a:t>Inga Jürioja</a:t>
            </a:r>
            <a:endParaRPr lang="en-US"/>
          </a:p>
        </p:txBody>
      </p:sp>
      <p:sp>
        <p:nvSpPr>
          <p:cNvPr id="6" name="Slide Number Placeholder 5"/>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t-EE" smtClean="0"/>
              <a:t>Muutke pealkirja laadi</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Date Placeholder 3"/>
          <p:cNvSpPr>
            <a:spLocks noGrp="1"/>
          </p:cNvSpPr>
          <p:nvPr>
            <p:ph type="dt" sz="half" idx="10"/>
          </p:nvPr>
        </p:nvSpPr>
        <p:spPr/>
        <p:txBody>
          <a:bodyPr/>
          <a:lstStyle/>
          <a:p>
            <a:fld id="{F9E79060-3161-4815-8B7B-7BCEDE523035}" type="datetime1">
              <a:rPr lang="en-US" smtClean="0"/>
              <a:t>4/22/2020</a:t>
            </a:fld>
            <a:endParaRPr lang="en-US"/>
          </a:p>
        </p:txBody>
      </p:sp>
      <p:sp>
        <p:nvSpPr>
          <p:cNvPr id="5" name="Footer Placeholder 4"/>
          <p:cNvSpPr>
            <a:spLocks noGrp="1"/>
          </p:cNvSpPr>
          <p:nvPr>
            <p:ph type="ftr" sz="quarter" idx="11"/>
          </p:nvPr>
        </p:nvSpPr>
        <p:spPr/>
        <p:txBody>
          <a:bodyPr/>
          <a:lstStyle/>
          <a:p>
            <a:r>
              <a:rPr lang="en-US" smtClean="0"/>
              <a:t>Inga Jürioja</a:t>
            </a:r>
            <a:endParaRPr lang="en-US"/>
          </a:p>
        </p:txBody>
      </p:sp>
      <p:sp>
        <p:nvSpPr>
          <p:cNvPr id="6" name="Slide Number Placeholder 5"/>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a:p>
        </p:txBody>
      </p:sp>
      <p:sp>
        <p:nvSpPr>
          <p:cNvPr id="3" name="Content Placeholder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Date Placeholder 3"/>
          <p:cNvSpPr>
            <a:spLocks noGrp="1"/>
          </p:cNvSpPr>
          <p:nvPr>
            <p:ph type="dt" sz="half" idx="10"/>
          </p:nvPr>
        </p:nvSpPr>
        <p:spPr/>
        <p:txBody>
          <a:bodyPr/>
          <a:lstStyle/>
          <a:p>
            <a:fld id="{00A934A8-6245-4CD8-8896-005278B2F7DE}" type="datetime1">
              <a:rPr lang="en-US" smtClean="0"/>
              <a:t>4/22/2020</a:t>
            </a:fld>
            <a:endParaRPr lang="en-US"/>
          </a:p>
        </p:txBody>
      </p:sp>
      <p:sp>
        <p:nvSpPr>
          <p:cNvPr id="5" name="Footer Placeholder 4"/>
          <p:cNvSpPr>
            <a:spLocks noGrp="1"/>
          </p:cNvSpPr>
          <p:nvPr>
            <p:ph type="ftr" sz="quarter" idx="11"/>
          </p:nvPr>
        </p:nvSpPr>
        <p:spPr/>
        <p:txBody>
          <a:bodyPr/>
          <a:lstStyle/>
          <a:p>
            <a:r>
              <a:rPr lang="en-US" smtClean="0"/>
              <a:t>Inga Jürioja</a:t>
            </a:r>
            <a:endParaRPr lang="en-US"/>
          </a:p>
        </p:txBody>
      </p:sp>
      <p:sp>
        <p:nvSpPr>
          <p:cNvPr id="6" name="Slide Number Placeholder 5"/>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smtClean="0"/>
              <a:t>Muutke pealkirja laadi</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6CB2CD7B-0FA6-412F-A099-5975E4DE39D9}" type="datetime1">
              <a:rPr lang="en-US" smtClean="0"/>
              <a:t>4/22/2020</a:t>
            </a:fld>
            <a:endParaRPr lang="en-US"/>
          </a:p>
        </p:txBody>
      </p:sp>
      <p:sp>
        <p:nvSpPr>
          <p:cNvPr id="5" name="Footer Placeholder 4"/>
          <p:cNvSpPr>
            <a:spLocks noGrp="1"/>
          </p:cNvSpPr>
          <p:nvPr>
            <p:ph type="ftr" sz="quarter" idx="11"/>
          </p:nvPr>
        </p:nvSpPr>
        <p:spPr/>
        <p:txBody>
          <a:bodyPr/>
          <a:lstStyle/>
          <a:p>
            <a:r>
              <a:rPr lang="en-US" smtClean="0"/>
              <a:t>Inga Jürioja</a:t>
            </a:r>
            <a:endParaRPr lang="en-US"/>
          </a:p>
        </p:txBody>
      </p:sp>
      <p:sp>
        <p:nvSpPr>
          <p:cNvPr id="6" name="Slide Number Placeholder 5"/>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5" name="Date Placeholder 4"/>
          <p:cNvSpPr>
            <a:spLocks noGrp="1"/>
          </p:cNvSpPr>
          <p:nvPr>
            <p:ph type="dt" sz="half" idx="10"/>
          </p:nvPr>
        </p:nvSpPr>
        <p:spPr/>
        <p:txBody>
          <a:bodyPr/>
          <a:lstStyle/>
          <a:p>
            <a:fld id="{A0E975EB-9540-44DA-A0F3-F43646D6784B}" type="datetime1">
              <a:rPr lang="en-US" smtClean="0"/>
              <a:t>4/22/2020</a:t>
            </a:fld>
            <a:endParaRPr lang="en-US"/>
          </a:p>
        </p:txBody>
      </p:sp>
      <p:sp>
        <p:nvSpPr>
          <p:cNvPr id="6" name="Footer Placeholder 5"/>
          <p:cNvSpPr>
            <a:spLocks noGrp="1"/>
          </p:cNvSpPr>
          <p:nvPr>
            <p:ph type="ftr" sz="quarter" idx="11"/>
          </p:nvPr>
        </p:nvSpPr>
        <p:spPr/>
        <p:txBody>
          <a:bodyPr/>
          <a:lstStyle/>
          <a:p>
            <a:r>
              <a:rPr lang="en-US" smtClean="0"/>
              <a:t>Inga Jürioja</a:t>
            </a:r>
            <a:endParaRPr lang="en-US"/>
          </a:p>
        </p:txBody>
      </p:sp>
      <p:sp>
        <p:nvSpPr>
          <p:cNvPr id="7" name="Slide Number Placeholder 6"/>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Muutke pealkirja laadi</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7" name="Date Placeholder 6"/>
          <p:cNvSpPr>
            <a:spLocks noGrp="1"/>
          </p:cNvSpPr>
          <p:nvPr>
            <p:ph type="dt" sz="half" idx="10"/>
          </p:nvPr>
        </p:nvSpPr>
        <p:spPr/>
        <p:txBody>
          <a:bodyPr/>
          <a:lstStyle/>
          <a:p>
            <a:fld id="{B92D5551-74A3-448B-974A-BACA8B5B77CA}" type="datetime1">
              <a:rPr lang="en-US" smtClean="0"/>
              <a:t>4/22/2020</a:t>
            </a:fld>
            <a:endParaRPr lang="en-US"/>
          </a:p>
        </p:txBody>
      </p:sp>
      <p:sp>
        <p:nvSpPr>
          <p:cNvPr id="8" name="Footer Placeholder 7"/>
          <p:cNvSpPr>
            <a:spLocks noGrp="1"/>
          </p:cNvSpPr>
          <p:nvPr>
            <p:ph type="ftr" sz="quarter" idx="11"/>
          </p:nvPr>
        </p:nvSpPr>
        <p:spPr/>
        <p:txBody>
          <a:bodyPr/>
          <a:lstStyle/>
          <a:p>
            <a:r>
              <a:rPr lang="en-US" smtClean="0"/>
              <a:t>Inga Jürioja</a:t>
            </a:r>
            <a:endParaRPr lang="en-US"/>
          </a:p>
        </p:txBody>
      </p:sp>
      <p:sp>
        <p:nvSpPr>
          <p:cNvPr id="9" name="Slide Number Placeholder 8"/>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a:p>
        </p:txBody>
      </p:sp>
      <p:sp>
        <p:nvSpPr>
          <p:cNvPr id="3" name="Date Placeholder 2"/>
          <p:cNvSpPr>
            <a:spLocks noGrp="1"/>
          </p:cNvSpPr>
          <p:nvPr>
            <p:ph type="dt" sz="half" idx="10"/>
          </p:nvPr>
        </p:nvSpPr>
        <p:spPr/>
        <p:txBody>
          <a:bodyPr/>
          <a:lstStyle/>
          <a:p>
            <a:fld id="{17FF49A3-AD0E-4C32-8E9A-4189698643CD}" type="datetime1">
              <a:rPr lang="en-US" smtClean="0"/>
              <a:t>4/22/2020</a:t>
            </a:fld>
            <a:endParaRPr lang="en-US"/>
          </a:p>
        </p:txBody>
      </p:sp>
      <p:sp>
        <p:nvSpPr>
          <p:cNvPr id="4" name="Footer Placeholder 3"/>
          <p:cNvSpPr>
            <a:spLocks noGrp="1"/>
          </p:cNvSpPr>
          <p:nvPr>
            <p:ph type="ftr" sz="quarter" idx="11"/>
          </p:nvPr>
        </p:nvSpPr>
        <p:spPr/>
        <p:txBody>
          <a:bodyPr/>
          <a:lstStyle/>
          <a:p>
            <a:r>
              <a:rPr lang="en-US" smtClean="0"/>
              <a:t>Inga Jürioja</a:t>
            </a:r>
            <a:endParaRPr lang="en-US"/>
          </a:p>
        </p:txBody>
      </p:sp>
      <p:sp>
        <p:nvSpPr>
          <p:cNvPr id="5" name="Slide Number Placeholder 4"/>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0003B-E6B1-42C3-B97A-D47D936E0685}" type="datetime1">
              <a:rPr lang="en-US" smtClean="0"/>
              <a:t>4/22/2020</a:t>
            </a:fld>
            <a:endParaRPr lang="en-US"/>
          </a:p>
        </p:txBody>
      </p:sp>
      <p:sp>
        <p:nvSpPr>
          <p:cNvPr id="3" name="Footer Placeholder 2"/>
          <p:cNvSpPr>
            <a:spLocks noGrp="1"/>
          </p:cNvSpPr>
          <p:nvPr>
            <p:ph type="ftr" sz="quarter" idx="11"/>
          </p:nvPr>
        </p:nvSpPr>
        <p:spPr/>
        <p:txBody>
          <a:bodyPr/>
          <a:lstStyle/>
          <a:p>
            <a:r>
              <a:rPr lang="en-US" smtClean="0"/>
              <a:t>Inga Jürioja</a:t>
            </a:r>
            <a:endParaRPr lang="en-US"/>
          </a:p>
        </p:txBody>
      </p:sp>
      <p:sp>
        <p:nvSpPr>
          <p:cNvPr id="4" name="Slide Number Placeholder 3"/>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t-EE" smtClean="0"/>
              <a:t>Muutke pealkirja laadi</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85BBC02E-C1FA-4D64-A7E0-6288F0215ABE}" type="datetime1">
              <a:rPr lang="en-US" smtClean="0"/>
              <a:t>4/22/2020</a:t>
            </a:fld>
            <a:endParaRPr lang="en-US"/>
          </a:p>
        </p:txBody>
      </p:sp>
      <p:sp>
        <p:nvSpPr>
          <p:cNvPr id="6" name="Footer Placeholder 5"/>
          <p:cNvSpPr>
            <a:spLocks noGrp="1"/>
          </p:cNvSpPr>
          <p:nvPr>
            <p:ph type="ftr" sz="quarter" idx="11"/>
          </p:nvPr>
        </p:nvSpPr>
        <p:spPr/>
        <p:txBody>
          <a:bodyPr/>
          <a:lstStyle/>
          <a:p>
            <a:r>
              <a:rPr lang="en-US" smtClean="0"/>
              <a:t>Inga Jürioja</a:t>
            </a:r>
            <a:endParaRPr lang="en-US"/>
          </a:p>
        </p:txBody>
      </p:sp>
      <p:sp>
        <p:nvSpPr>
          <p:cNvPr id="7" name="Slide Number Placeholder 6"/>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Muutke pealkirja laadi</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31265287-74DD-463E-8887-A3C81B123CBE}" type="datetime1">
              <a:rPr lang="en-US" smtClean="0"/>
              <a:t>4/22/2020</a:t>
            </a:fld>
            <a:endParaRPr lang="en-US"/>
          </a:p>
        </p:txBody>
      </p:sp>
      <p:sp>
        <p:nvSpPr>
          <p:cNvPr id="6" name="Footer Placeholder 5"/>
          <p:cNvSpPr>
            <a:spLocks noGrp="1"/>
          </p:cNvSpPr>
          <p:nvPr>
            <p:ph type="ftr" sz="quarter" idx="11"/>
          </p:nvPr>
        </p:nvSpPr>
        <p:spPr/>
        <p:txBody>
          <a:bodyPr/>
          <a:lstStyle/>
          <a:p>
            <a:r>
              <a:rPr lang="en-US" smtClean="0"/>
              <a:t>Inga Jürioja</a:t>
            </a:r>
            <a:endParaRPr lang="en-US"/>
          </a:p>
        </p:txBody>
      </p:sp>
      <p:sp>
        <p:nvSpPr>
          <p:cNvPr id="7" name="Slide Number Placeholder 6"/>
          <p:cNvSpPr>
            <a:spLocks noGrp="1"/>
          </p:cNvSpPr>
          <p:nvPr>
            <p:ph type="sldNum" sz="quarter" idx="12"/>
          </p:nvPr>
        </p:nvSpPr>
        <p:spPr/>
        <p:txBody>
          <a:bodyPr/>
          <a:lstStyle/>
          <a:p>
            <a:fld id="{56BA4D37-D77A-4858-8051-5E16FE5F84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791200" cy="1143000"/>
          </a:xfrm>
          <a:prstGeom prst="rect">
            <a:avLst/>
          </a:prstGeom>
        </p:spPr>
        <p:txBody>
          <a:bodyPr vert="horz" lIns="91440" tIns="45720" rIns="91440" bIns="45720" rtlCol="0" anchor="ctr">
            <a:normAutofit/>
          </a:bodyPr>
          <a:lstStyle/>
          <a:p>
            <a:r>
              <a:rPr lang="et-EE" smtClean="0"/>
              <a:t>Muutke pealkirja laadi</a:t>
            </a:r>
            <a:endParaRPr lang="en-US" dirty="0"/>
          </a:p>
        </p:txBody>
      </p:sp>
      <p:sp>
        <p:nvSpPr>
          <p:cNvPr id="3" name="Text Placeholder 2"/>
          <p:cNvSpPr>
            <a:spLocks noGrp="1"/>
          </p:cNvSpPr>
          <p:nvPr>
            <p:ph type="body" idx="1"/>
          </p:nvPr>
        </p:nvSpPr>
        <p:spPr>
          <a:xfrm>
            <a:off x="457200" y="1600200"/>
            <a:ext cx="5715000" cy="4525963"/>
          </a:xfrm>
          <a:prstGeom prst="rect">
            <a:avLst/>
          </a:prstGeom>
        </p:spPr>
        <p:txBody>
          <a:bodyPr vert="horz" lIns="91440" tIns="45720" rIns="9144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FD3AA-8B8D-4764-870E-F4E564124BF2}" type="datetime1">
              <a:rPr lang="en-US" smtClean="0"/>
              <a:t>4/22/2020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Inga Jürioja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A4D37-D77A-4858-8051-5E16FE5F84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gif"/><Relationship Id="rId1" Type="http://schemas.microsoft.com/office/2007/relationships/media" Target="../media/media3.gi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gif"/><Relationship Id="rId1" Type="http://schemas.microsoft.com/office/2007/relationships/media" Target="../media/media4.gi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gif"/><Relationship Id="rId1" Type="http://schemas.microsoft.com/office/2007/relationships/media" Target="../media/media6.gi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gif"/><Relationship Id="rId1" Type="http://schemas.microsoft.com/office/2007/relationships/media" Target="../media/media2.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5517232"/>
            <a:ext cx="6113340" cy="1015663"/>
          </a:xfrm>
          <a:prstGeom prst="rect">
            <a:avLst/>
          </a:prstGeom>
          <a:noFill/>
        </p:spPr>
        <p:txBody>
          <a:bodyPr wrap="none" rtlCol="0">
            <a:spAutoFit/>
          </a:bodyPr>
          <a:lstStyle/>
          <a:p>
            <a:r>
              <a:rPr lang="et-EE" sz="6000" b="1" dirty="0" smtClean="0">
                <a:solidFill>
                  <a:schemeClr val="bg1"/>
                </a:solidFill>
              </a:rPr>
              <a:t>SIIL PRAEB SITIKAT</a:t>
            </a:r>
            <a:endParaRPr lang="en-US" sz="6000" b="1" dirty="0">
              <a:solidFill>
                <a:schemeClr val="bg1"/>
              </a:solidFill>
            </a:endParaRPr>
          </a:p>
        </p:txBody>
      </p:sp>
      <p:sp>
        <p:nvSpPr>
          <p:cNvPr id="2" name="Jaluse kohatäide 1"/>
          <p:cNvSpPr>
            <a:spLocks noGrp="1"/>
          </p:cNvSpPr>
          <p:nvPr>
            <p:ph type="ftr" sz="quarter" idx="11"/>
          </p:nvPr>
        </p:nvSpPr>
        <p:spPr/>
        <p:txBody>
          <a:bodyPr/>
          <a:lstStyle/>
          <a:p>
            <a:r>
              <a:rPr lang="en-US" smtClean="0"/>
              <a:t>Inga Jürioja</a:t>
            </a:r>
            <a:endParaRPr lang="en-US"/>
          </a:p>
        </p:txBody>
      </p:sp>
      <p:sp>
        <p:nvSpPr>
          <p:cNvPr id="3" name="Slaidinumbri kohatäide 2"/>
          <p:cNvSpPr>
            <a:spLocks noGrp="1"/>
          </p:cNvSpPr>
          <p:nvPr>
            <p:ph type="sldNum" sz="quarter" idx="12"/>
          </p:nvPr>
        </p:nvSpPr>
        <p:spPr/>
        <p:txBody>
          <a:bodyPr/>
          <a:lstStyle/>
          <a:p>
            <a:fld id="{56BA4D37-D77A-4858-8051-5E16FE5F846E}" type="slidenum">
              <a:rPr lang="en-US" smtClean="0"/>
              <a:t>1</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179512" y="404664"/>
            <a:ext cx="8712968" cy="4525963"/>
          </a:xfrm>
        </p:spPr>
        <p:txBody>
          <a:bodyPr>
            <a:noAutofit/>
          </a:bodyPr>
          <a:lstStyle/>
          <a:p>
            <a:pPr marL="0" indent="0">
              <a:buNone/>
            </a:pPr>
            <a:r>
              <a:rPr lang="et-EE" sz="3000" dirty="0"/>
              <a:t>Ja viimases hingehädas võttis sitikas kavaluse appi, pühkis silmad pisaratest puhtaks, õpetas: "Kui see tõesti sinu kindel tahtmine on, siis prae mind vähemalt pehmeks - nõndaviisi ei kõlba ma ju kuhugi."</a:t>
            </a:r>
          </a:p>
          <a:p>
            <a:pPr marL="0" indent="0">
              <a:buNone/>
            </a:pPr>
            <a:r>
              <a:rPr lang="et-EE" sz="3000" dirty="0"/>
              <a:t>Siil oli kohe nõus: "Seda võib, seda võib!"</a:t>
            </a:r>
          </a:p>
          <a:p>
            <a:pPr marL="0" indent="0">
              <a:buNone/>
            </a:pPr>
            <a:r>
              <a:rPr lang="et-EE" sz="3000" dirty="0"/>
              <a:t>Et aga siilil endal parajasti taela ega tulerauda kaasas ei olnud, hakkas ta mõnd lahket naabrit otsima, kes oleks nõnda lahke ja lubaks ta oma pliidi juurde. Otsis, otsis, otsis, ei leidnud aga ühtki sobivat kohta ja mõtles viimaks: "Hea küll, olgu, kõlbab see toit mulle, vähenõudlikule mehele, tooreltki."</a:t>
            </a:r>
          </a:p>
          <a:p>
            <a:endParaRPr lang="et-EE" sz="3000"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10</a:t>
            </a:fld>
            <a:endParaRPr lang="en-US"/>
          </a:p>
        </p:txBody>
      </p:sp>
    </p:spTree>
    <p:extLst>
      <p:ext uri="{BB962C8B-B14F-4D97-AF65-F5344CB8AC3E}">
        <p14:creationId xmlns:p14="http://schemas.microsoft.com/office/powerpoint/2010/main" val="1368505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1600200"/>
            <a:ext cx="6563072" cy="4525963"/>
          </a:xfrm>
        </p:spPr>
        <p:txBody>
          <a:bodyPr/>
          <a:lstStyle/>
          <a:p>
            <a:r>
              <a:rPr lang="et-EE" dirty="0" smtClean="0"/>
              <a:t>Millise ettepaneku tegi sitikas?</a:t>
            </a:r>
          </a:p>
          <a:p>
            <a:r>
              <a:rPr lang="et-EE" dirty="0" smtClean="0"/>
              <a:t>Kas siilile meeldis see ettepanek?</a:t>
            </a:r>
          </a:p>
          <a:p>
            <a:r>
              <a:rPr lang="et-EE" dirty="0" smtClean="0"/>
              <a:t>Millega siil tule süütas?</a:t>
            </a:r>
          </a:p>
          <a:p>
            <a:r>
              <a:rPr lang="et-EE" dirty="0" smtClean="0"/>
              <a:t>Millisele otsusele jõudis siil lõpuks?</a:t>
            </a:r>
          </a:p>
          <a:p>
            <a:endParaRPr lang="et-EE"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11</a:t>
            </a:fld>
            <a:endParaRPr lang="en-US"/>
          </a:p>
        </p:txBody>
      </p:sp>
    </p:spTree>
    <p:extLst>
      <p:ext uri="{BB962C8B-B14F-4D97-AF65-F5344CB8AC3E}">
        <p14:creationId xmlns:p14="http://schemas.microsoft.com/office/powerpoint/2010/main" val="9185020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iphy (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52512" y="518444"/>
            <a:ext cx="5607719" cy="5607720"/>
          </a:xfrm>
        </p:spPr>
      </p:pic>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12</a:t>
            </a:fld>
            <a:endParaRPr lang="en-US"/>
          </a:p>
        </p:txBody>
      </p:sp>
    </p:spTree>
    <p:extLst>
      <p:ext uri="{BB962C8B-B14F-4D97-AF65-F5344CB8AC3E}">
        <p14:creationId xmlns:p14="http://schemas.microsoft.com/office/powerpoint/2010/main" val="1358045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1124744"/>
            <a:ext cx="7571184" cy="5001419"/>
          </a:xfrm>
        </p:spPr>
        <p:txBody>
          <a:bodyPr>
            <a:normAutofit fontScale="92500" lnSpcReduction="10000"/>
          </a:bodyPr>
          <a:lstStyle/>
          <a:p>
            <a:pPr marL="0" indent="0">
              <a:buNone/>
            </a:pPr>
            <a:r>
              <a:rPr lang="et-EE" dirty="0"/>
              <a:t>Sitikas aga sai ta plaanist aru ja õpetas: "Lähme karjamaale, seal on kütiseid igal künkal."</a:t>
            </a:r>
          </a:p>
          <a:p>
            <a:pPr marL="0" indent="0">
              <a:buNone/>
            </a:pPr>
            <a:r>
              <a:rPr lang="et-EE" dirty="0"/>
              <a:t>"Ega sa viimaks ei valeta?" küsis siil.</a:t>
            </a:r>
          </a:p>
          <a:p>
            <a:pPr marL="0" indent="0">
              <a:buNone/>
            </a:pPr>
            <a:r>
              <a:rPr lang="et-EE" dirty="0"/>
              <a:t>"Ei valeta, ei valeta!" ütles sitikas.</a:t>
            </a:r>
          </a:p>
          <a:p>
            <a:pPr marL="0" indent="0">
              <a:buNone/>
            </a:pPr>
            <a:r>
              <a:rPr lang="et-EE" dirty="0"/>
              <a:t>"Hea küll, eks siis lähme pealegi," oli siil jälle kohe nõus.</a:t>
            </a:r>
          </a:p>
          <a:p>
            <a:pPr marL="0" indent="0">
              <a:buNone/>
            </a:pPr>
            <a:r>
              <a:rPr lang="et-EE" dirty="0"/>
              <a:t>Siil läkski kabinal karjamaale, ronis kõige kõrgemale kohale, vaatas ringi. Ja nägigi: ei olnud sitikas tõesti valetanud, mulluseid tuleasemeid mustas nii siin kui seal.</a:t>
            </a:r>
          </a:p>
          <a:p>
            <a:endParaRPr lang="et-EE"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13</a:t>
            </a:fld>
            <a:endParaRPr lang="en-US"/>
          </a:p>
        </p:txBody>
      </p:sp>
    </p:spTree>
    <p:extLst>
      <p:ext uri="{BB962C8B-B14F-4D97-AF65-F5344CB8AC3E}">
        <p14:creationId xmlns:p14="http://schemas.microsoft.com/office/powerpoint/2010/main" val="1265814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1600200"/>
            <a:ext cx="6779096" cy="4525963"/>
          </a:xfrm>
        </p:spPr>
        <p:txBody>
          <a:bodyPr/>
          <a:lstStyle/>
          <a:p>
            <a:r>
              <a:rPr lang="et-EE" dirty="0" smtClean="0"/>
              <a:t>Millise ettepaneku tegi sitikas?</a:t>
            </a:r>
          </a:p>
          <a:p>
            <a:r>
              <a:rPr lang="et-EE" dirty="0" smtClean="0"/>
              <a:t>Miks siil sitikat kohe ei uskunud?</a:t>
            </a:r>
          </a:p>
          <a:p>
            <a:r>
              <a:rPr lang="et-EE" dirty="0" smtClean="0"/>
              <a:t>Kas sitikas rääkis tõtt?</a:t>
            </a:r>
          </a:p>
          <a:p>
            <a:endParaRPr lang="et-EE"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14</a:t>
            </a:fld>
            <a:endParaRPr lang="en-US"/>
          </a:p>
        </p:txBody>
      </p:sp>
    </p:spTree>
    <p:extLst>
      <p:ext uri="{BB962C8B-B14F-4D97-AF65-F5344CB8AC3E}">
        <p14:creationId xmlns:p14="http://schemas.microsoft.com/office/powerpoint/2010/main" val="2230574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620688"/>
            <a:ext cx="7787208" cy="5505475"/>
          </a:xfrm>
        </p:spPr>
        <p:txBody>
          <a:bodyPr>
            <a:normAutofit fontScale="70000" lnSpcReduction="20000"/>
          </a:bodyPr>
          <a:lstStyle/>
          <a:p>
            <a:pPr marL="0" indent="0">
              <a:buNone/>
            </a:pPr>
            <a:r>
              <a:rPr lang="et-EE" dirty="0"/>
              <a:t>"</a:t>
            </a:r>
            <a:r>
              <a:rPr lang="et-EE" sz="4300" dirty="0"/>
              <a:t>Aga panni ju pole!" tuli siilil äkitselt meelde.</a:t>
            </a:r>
          </a:p>
          <a:p>
            <a:pPr marL="0" indent="0">
              <a:buNone/>
            </a:pPr>
            <a:r>
              <a:rPr lang="et-EE" sz="4300" dirty="0"/>
              <a:t>"Saab ilma pannitagi, sõber, saab ilma pannitagi," trööstis sitikas.</a:t>
            </a:r>
          </a:p>
          <a:p>
            <a:pPr marL="0" indent="0">
              <a:buNone/>
            </a:pPr>
            <a:r>
              <a:rPr lang="et-EE" sz="4300" dirty="0"/>
              <a:t>Siil kahtles: "Ei tea, kas ikka saab ilma pannita…"</a:t>
            </a:r>
          </a:p>
          <a:p>
            <a:pPr marL="0" indent="0">
              <a:buNone/>
            </a:pPr>
            <a:r>
              <a:rPr lang="et-EE" sz="4300" dirty="0"/>
              <a:t>"Saab, saab. Sina kraabi süte alla auk, mina poen sinna sisse, sina lükka söed uuesti peale. Küllap ma siis küpsen, küllap ma siis pehmeks ja pudedaks lähen.</a:t>
            </a:r>
          </a:p>
          <a:p>
            <a:pPr marL="0" indent="0">
              <a:buNone/>
            </a:pPr>
            <a:r>
              <a:rPr lang="et-EE" sz="4300" dirty="0"/>
              <a:t>Peaasi - ära võta mind välja liiga vara ja ära jäta mind ka liiga kauaks. Pooltoorelt ei kõlba ma kuhugi, liiga kõrbenult olen ma aga lausa hirmus vastik."</a:t>
            </a:r>
          </a:p>
          <a:p>
            <a:endParaRPr lang="et-EE"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15</a:t>
            </a:fld>
            <a:endParaRPr lang="en-US"/>
          </a:p>
        </p:txBody>
      </p:sp>
    </p:spTree>
    <p:extLst>
      <p:ext uri="{BB962C8B-B14F-4D97-AF65-F5344CB8AC3E}">
        <p14:creationId xmlns:p14="http://schemas.microsoft.com/office/powerpoint/2010/main" val="29818098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67544" y="1124744"/>
            <a:ext cx="7632848" cy="4453955"/>
          </a:xfrm>
        </p:spPr>
        <p:txBody>
          <a:bodyPr/>
          <a:lstStyle/>
          <a:p>
            <a:r>
              <a:rPr lang="et-EE" dirty="0" smtClean="0"/>
              <a:t>Millega siil tahtis sitikat küpsetada?</a:t>
            </a:r>
          </a:p>
          <a:p>
            <a:r>
              <a:rPr lang="et-EE" dirty="0" smtClean="0"/>
              <a:t>Kuidas sitikas siili õpetas?</a:t>
            </a:r>
          </a:p>
          <a:p>
            <a:r>
              <a:rPr lang="et-EE" dirty="0" smtClean="0"/>
              <a:t>Miks sitikas pakkus sellise variandi?</a:t>
            </a:r>
          </a:p>
          <a:p>
            <a:r>
              <a:rPr lang="et-EE" dirty="0" smtClean="0"/>
              <a:t>Kui kaua peaks sitikat küpsetama?</a:t>
            </a:r>
          </a:p>
          <a:p>
            <a:endParaRPr lang="et-EE" dirty="0" smtClean="0"/>
          </a:p>
          <a:p>
            <a:endParaRPr lang="et-EE"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16</a:t>
            </a:fld>
            <a:endParaRPr lang="en-US"/>
          </a:p>
        </p:txBody>
      </p:sp>
    </p:spTree>
    <p:extLst>
      <p:ext uri="{BB962C8B-B14F-4D97-AF65-F5344CB8AC3E}">
        <p14:creationId xmlns:p14="http://schemas.microsoft.com/office/powerpoint/2010/main" val="33555151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s-hedgehogs-10510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90600" y="537424"/>
            <a:ext cx="5741640" cy="5588739"/>
          </a:xfrm>
        </p:spPr>
      </p:pic>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17</a:t>
            </a:fld>
            <a:endParaRPr lang="en-US"/>
          </a:p>
        </p:txBody>
      </p:sp>
    </p:spTree>
    <p:extLst>
      <p:ext uri="{BB962C8B-B14F-4D97-AF65-F5344CB8AC3E}">
        <p14:creationId xmlns:p14="http://schemas.microsoft.com/office/powerpoint/2010/main" val="3013000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332656"/>
            <a:ext cx="7787208" cy="5793507"/>
          </a:xfrm>
        </p:spPr>
        <p:txBody>
          <a:bodyPr>
            <a:normAutofit fontScale="85000" lnSpcReduction="20000"/>
          </a:bodyPr>
          <a:lstStyle/>
          <a:p>
            <a:pPr marL="0" indent="0">
              <a:buNone/>
            </a:pPr>
            <a:r>
              <a:rPr lang="et-EE" dirty="0"/>
              <a:t>Tegigi siil, nagu sitikas soovitas: kraapis augu süte alla, lükkas sitika sinna sisse, kühveldas söed talle peale. Istus tuleaseme kõrvale maha, hakkas ootama, luges ise aega: "Üks ja kaks ja kolm ja neli…" Ja kui oli jõudnud seitsmesajani, mõtles: "Noh, nüüd peaks aitama - nüüd ta on juba kindlasti küps nagu õige praad kunagi."</a:t>
            </a:r>
          </a:p>
          <a:p>
            <a:pPr marL="0" indent="0">
              <a:buNone/>
            </a:pPr>
            <a:r>
              <a:rPr lang="et-EE" dirty="0"/>
              <a:t>Sel ajal aga, kui siil seitsmesajani luges, tegi sitikas endale all augus paksu söekuue, puges üleni selle sisse, jättis ainult silmad välja. Siil vaatab, vaatab, kohkub kangesti, hüüab:</a:t>
            </a:r>
          </a:p>
          <a:p>
            <a:pPr marL="0" indent="0">
              <a:buNone/>
            </a:pPr>
            <a:r>
              <a:rPr lang="et-EE" dirty="0"/>
              <a:t>"Oi heldust, oi heldust - oledki liiga ära kõrbenud!"</a:t>
            </a:r>
          </a:p>
          <a:p>
            <a:pPr marL="0" indent="0">
              <a:buNone/>
            </a:pPr>
            <a:r>
              <a:rPr lang="et-EE" dirty="0"/>
              <a:t>"Kõrbenud neh, täitsa kõrbenud. Kas sa siis ei kuulnud, kui ma hüüdsin ja kisasin, et aitab juba, et </a:t>
            </a:r>
            <a:endParaRPr lang="et-EE" dirty="0" smtClean="0"/>
          </a:p>
          <a:p>
            <a:pPr marL="0" indent="0">
              <a:buNone/>
            </a:pPr>
            <a:r>
              <a:rPr lang="et-EE" dirty="0" smtClean="0"/>
              <a:t>kuumust </a:t>
            </a:r>
            <a:r>
              <a:rPr lang="et-EE" dirty="0"/>
              <a:t>on liiga palju!" sõitles sitikas.</a:t>
            </a:r>
          </a:p>
          <a:p>
            <a:endParaRPr lang="et-EE"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18</a:t>
            </a:fld>
            <a:endParaRPr lang="en-US"/>
          </a:p>
        </p:txBody>
      </p:sp>
    </p:spTree>
    <p:extLst>
      <p:ext uri="{BB962C8B-B14F-4D97-AF65-F5344CB8AC3E}">
        <p14:creationId xmlns:p14="http://schemas.microsoft.com/office/powerpoint/2010/main" val="1771795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1600200"/>
            <a:ext cx="7427168" cy="4525963"/>
          </a:xfrm>
        </p:spPr>
        <p:txBody>
          <a:bodyPr/>
          <a:lstStyle/>
          <a:p>
            <a:r>
              <a:rPr lang="et-EE" dirty="0" smtClean="0"/>
              <a:t>Mida tegi siil?</a:t>
            </a:r>
          </a:p>
          <a:p>
            <a:r>
              <a:rPr lang="et-EE" dirty="0" smtClean="0"/>
              <a:t>Kui kaua siil ootas?</a:t>
            </a:r>
          </a:p>
          <a:p>
            <a:r>
              <a:rPr lang="et-EE" dirty="0" smtClean="0"/>
              <a:t>Mida sitikas samal ajal tegi?</a:t>
            </a:r>
          </a:p>
          <a:p>
            <a:r>
              <a:rPr lang="et-EE" dirty="0" smtClean="0"/>
              <a:t>Miks arvas siil, et sitikas on kõrbenud?</a:t>
            </a:r>
          </a:p>
          <a:p>
            <a:endParaRPr lang="et-EE" dirty="0" smtClean="0"/>
          </a:p>
          <a:p>
            <a:endParaRPr lang="et-EE" dirty="0" smtClean="0"/>
          </a:p>
          <a:p>
            <a:endParaRPr lang="et-EE"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19</a:t>
            </a:fld>
            <a:endParaRPr lang="en-US"/>
          </a:p>
        </p:txBody>
      </p:sp>
    </p:spTree>
    <p:extLst>
      <p:ext uri="{BB962C8B-B14F-4D97-AF65-F5344CB8AC3E}">
        <p14:creationId xmlns:p14="http://schemas.microsoft.com/office/powerpoint/2010/main" val="30852156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96752"/>
            <a:ext cx="6840760" cy="3949899"/>
          </a:xfrm>
        </p:spPr>
        <p:txBody>
          <a:bodyPr>
            <a:normAutofit/>
          </a:bodyPr>
          <a:lstStyle/>
          <a:p>
            <a:pPr lvl="0">
              <a:defRPr/>
            </a:pPr>
            <a:endParaRPr lang="et-EE" sz="3000" dirty="0" smtClean="0"/>
          </a:p>
          <a:p>
            <a:pPr marL="0" lvl="0" indent="0">
              <a:buNone/>
              <a:defRPr/>
            </a:pPr>
            <a:r>
              <a:rPr lang="et-EE" sz="4800" dirty="0" smtClean="0"/>
              <a:t>August Jakobsoni </a:t>
            </a:r>
          </a:p>
          <a:p>
            <a:pPr marL="0" lvl="0" indent="0">
              <a:buNone/>
              <a:defRPr/>
            </a:pPr>
            <a:r>
              <a:rPr lang="et-EE" sz="4800" dirty="0"/>
              <a:t>m</a:t>
            </a:r>
            <a:r>
              <a:rPr lang="et-EE" sz="4800" dirty="0" smtClean="0"/>
              <a:t>uinasjutt raamatust  „Siilimuinasjutud“</a:t>
            </a:r>
          </a:p>
          <a:p>
            <a:endParaRPr lang="en-US" sz="3000" dirty="0"/>
          </a:p>
        </p:txBody>
      </p:sp>
      <p:sp>
        <p:nvSpPr>
          <p:cNvPr id="2" name="Jaluse kohatäide 1"/>
          <p:cNvSpPr>
            <a:spLocks noGrp="1"/>
          </p:cNvSpPr>
          <p:nvPr>
            <p:ph type="ftr" sz="quarter" idx="11"/>
          </p:nvPr>
        </p:nvSpPr>
        <p:spPr/>
        <p:txBody>
          <a:bodyPr/>
          <a:lstStyle/>
          <a:p>
            <a:r>
              <a:rPr lang="en-US" smtClean="0"/>
              <a:t>Inga Jürioja</a:t>
            </a:r>
            <a:endParaRPr lang="en-US"/>
          </a:p>
        </p:txBody>
      </p:sp>
      <p:sp>
        <p:nvSpPr>
          <p:cNvPr id="4" name="Slaidinumbri kohatäide 3"/>
          <p:cNvSpPr>
            <a:spLocks noGrp="1"/>
          </p:cNvSpPr>
          <p:nvPr>
            <p:ph type="sldNum" sz="quarter" idx="12"/>
          </p:nvPr>
        </p:nvSpPr>
        <p:spPr/>
        <p:txBody>
          <a:bodyPr/>
          <a:lstStyle/>
          <a:p>
            <a:fld id="{56BA4D37-D77A-4858-8051-5E16FE5F846E}" type="slidenum">
              <a:rPr lang="en-US" smtClean="0"/>
              <a:t>2</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pectfulPettyAsianconstablebutterfly-mobil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234829"/>
            <a:ext cx="7427168" cy="4270622"/>
          </a:xfrm>
        </p:spPr>
      </p:pic>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20</a:t>
            </a:fld>
            <a:endParaRPr lang="en-US"/>
          </a:p>
        </p:txBody>
      </p:sp>
    </p:spTree>
    <p:extLst>
      <p:ext uri="{BB962C8B-B14F-4D97-AF65-F5344CB8AC3E}">
        <p14:creationId xmlns:p14="http://schemas.microsoft.com/office/powerpoint/2010/main" val="3469176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1052736"/>
            <a:ext cx="7859216" cy="5073427"/>
          </a:xfrm>
        </p:spPr>
        <p:txBody>
          <a:bodyPr>
            <a:normAutofit fontScale="92500" lnSpcReduction="10000"/>
          </a:bodyPr>
          <a:lstStyle/>
          <a:p>
            <a:pPr marL="0" indent="0">
              <a:buNone/>
            </a:pPr>
            <a:r>
              <a:rPr lang="et-EE" dirty="0"/>
              <a:t>Siil ei lausunud kurva meele pärast musta ega valget, pööras nina tagasi metsa poole, jooksis tühja kõhuga minema.</a:t>
            </a:r>
          </a:p>
          <a:p>
            <a:pPr marL="0" indent="0">
              <a:buNone/>
            </a:pPr>
            <a:r>
              <a:rPr lang="et-EE" dirty="0"/>
              <a:t>Sitikas aga istus murule maha ja naeris rõõmust ning õnnest, - naeris ja naeris, kuni söevammus selja pealt pikuti lõhki kärises.</a:t>
            </a:r>
          </a:p>
          <a:p>
            <a:pPr marL="0" indent="0">
              <a:buNone/>
            </a:pPr>
            <a:r>
              <a:rPr lang="et-EE" dirty="0"/>
              <a:t>Sellest ajast ongi pärit sitika kõva kuub ja ta paksud mustad tiivad, millega ta lennates säärast tugevat vurinat teeb.</a:t>
            </a:r>
          </a:p>
          <a:p>
            <a:pPr marL="0" indent="0">
              <a:buNone/>
            </a:pPr>
            <a:r>
              <a:rPr lang="et-EE" dirty="0"/>
              <a:t>Siil aga sitikat ei puuduta, - kardab, et on liiga kõrbenud.</a:t>
            </a:r>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21</a:t>
            </a:fld>
            <a:endParaRPr lang="en-US"/>
          </a:p>
        </p:txBody>
      </p:sp>
    </p:spTree>
    <p:extLst>
      <p:ext uri="{BB962C8B-B14F-4D97-AF65-F5344CB8AC3E}">
        <p14:creationId xmlns:p14="http://schemas.microsoft.com/office/powerpoint/2010/main" val="4223601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476672"/>
            <a:ext cx="7787208" cy="5649491"/>
          </a:xfrm>
        </p:spPr>
        <p:txBody>
          <a:bodyPr/>
          <a:lstStyle/>
          <a:p>
            <a:r>
              <a:rPr lang="et-EE" dirty="0" smtClean="0"/>
              <a:t>Miks siil kurvalt metsa läks?</a:t>
            </a:r>
          </a:p>
          <a:p>
            <a:r>
              <a:rPr lang="et-EE" dirty="0" smtClean="0"/>
              <a:t>Mis juhtus sitikaga, kui ta naeris?</a:t>
            </a:r>
          </a:p>
          <a:p>
            <a:r>
              <a:rPr lang="et-EE" dirty="0" smtClean="0"/>
              <a:t>Iseloomusta siili!</a:t>
            </a:r>
          </a:p>
          <a:p>
            <a:r>
              <a:rPr lang="et-EE" dirty="0" smtClean="0"/>
              <a:t>Iseloomusta sitikat!</a:t>
            </a:r>
          </a:p>
          <a:p>
            <a:r>
              <a:rPr lang="et-EE" dirty="0" smtClean="0"/>
              <a:t>Miks on sitikal kõva kuub ja mustad tiivad?</a:t>
            </a:r>
          </a:p>
          <a:p>
            <a:r>
              <a:rPr lang="et-EE" dirty="0" smtClean="0"/>
              <a:t>Miks siilid sitikaid ei söö?</a:t>
            </a:r>
          </a:p>
          <a:p>
            <a:r>
              <a:rPr lang="et-EE" dirty="0" smtClean="0"/>
              <a:t>Mida see muinasjutt meile õpetab?</a:t>
            </a:r>
          </a:p>
          <a:p>
            <a:r>
              <a:rPr lang="et-EE" dirty="0" smtClean="0"/>
              <a:t>Kas loetud muinasjutt rääkis sellest, mida me alguses arvasime? </a:t>
            </a:r>
          </a:p>
          <a:p>
            <a:endParaRPr lang="et-EE" dirty="0" smtClean="0"/>
          </a:p>
          <a:p>
            <a:endParaRPr lang="et-EE"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22</a:t>
            </a:fld>
            <a:endParaRPr lang="en-US"/>
          </a:p>
        </p:txBody>
      </p:sp>
    </p:spTree>
    <p:extLst>
      <p:ext uri="{BB962C8B-B14F-4D97-AF65-F5344CB8AC3E}">
        <p14:creationId xmlns:p14="http://schemas.microsoft.com/office/powerpoint/2010/main" val="2213514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620688"/>
            <a:ext cx="8229600" cy="5505475"/>
          </a:xfrm>
        </p:spPr>
        <p:txBody>
          <a:bodyPr/>
          <a:lstStyle/>
          <a:p>
            <a:endParaRPr lang="et-EE" dirty="0" smtClean="0"/>
          </a:p>
          <a:p>
            <a:endParaRPr lang="et-EE" dirty="0"/>
          </a:p>
          <a:p>
            <a:r>
              <a:rPr lang="et-EE" dirty="0" smtClean="0"/>
              <a:t>Kel kavalust, sel tarkust.</a:t>
            </a:r>
          </a:p>
          <a:p>
            <a:r>
              <a:rPr lang="et-EE" dirty="0" smtClean="0"/>
              <a:t>Kel tarkus peas, sel ohjad peos.</a:t>
            </a:r>
          </a:p>
          <a:p>
            <a:r>
              <a:rPr lang="et-EE" dirty="0"/>
              <a:t>Mõistlik mõistab, </a:t>
            </a:r>
            <a:r>
              <a:rPr lang="et-EE" dirty="0" err="1"/>
              <a:t>aruline</a:t>
            </a:r>
            <a:r>
              <a:rPr lang="et-EE" dirty="0"/>
              <a:t> saab aru, rumal katsub </a:t>
            </a:r>
            <a:r>
              <a:rPr lang="et-EE" dirty="0" err="1" smtClean="0"/>
              <a:t>käpuga</a:t>
            </a:r>
            <a:r>
              <a:rPr lang="et-EE" dirty="0" smtClean="0"/>
              <a:t>.</a:t>
            </a:r>
          </a:p>
          <a:p>
            <a:r>
              <a:rPr lang="et-EE" dirty="0"/>
              <a:t>Rumal näeb palju </a:t>
            </a:r>
            <a:r>
              <a:rPr lang="et-EE" dirty="0" smtClean="0"/>
              <a:t>vaeva.</a:t>
            </a:r>
          </a:p>
          <a:p>
            <a:endParaRPr lang="et-EE"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23</a:t>
            </a:fld>
            <a:endParaRPr lang="en-US"/>
          </a:p>
        </p:txBody>
      </p:sp>
    </p:spTree>
    <p:extLst>
      <p:ext uri="{BB962C8B-B14F-4D97-AF65-F5344CB8AC3E}">
        <p14:creationId xmlns:p14="http://schemas.microsoft.com/office/powerpoint/2010/main" val="34197066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24</a:t>
            </a:fld>
            <a:endParaRPr lang="en-US"/>
          </a:p>
        </p:txBody>
      </p:sp>
      <p:pic>
        <p:nvPicPr>
          <p:cNvPr id="8" name="1B7">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98524" y="527440"/>
            <a:ext cx="5977731" cy="5598723"/>
          </a:xfrm>
        </p:spPr>
      </p:pic>
    </p:spTree>
    <p:extLst>
      <p:ext uri="{BB962C8B-B14F-4D97-AF65-F5344CB8AC3E}">
        <p14:creationId xmlns:p14="http://schemas.microsoft.com/office/powerpoint/2010/main" val="3460613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1600200"/>
            <a:ext cx="7787208" cy="4525963"/>
          </a:xfrm>
        </p:spPr>
        <p:txBody>
          <a:bodyPr/>
          <a:lstStyle/>
          <a:p>
            <a:r>
              <a:rPr lang="et-EE" dirty="0" smtClean="0"/>
              <a:t>Mis on muinasjutt?</a:t>
            </a:r>
          </a:p>
          <a:p>
            <a:r>
              <a:rPr lang="et-EE" dirty="0" smtClean="0"/>
              <a:t>Kuidas me tunneme ära, et tegu on muinasjutuga?</a:t>
            </a:r>
          </a:p>
          <a:p>
            <a:r>
              <a:rPr lang="et-EE" dirty="0" smtClean="0"/>
              <a:t>Mis sa arvad, kes on selle muinasjutu tegelased?</a:t>
            </a:r>
          </a:p>
          <a:p>
            <a:r>
              <a:rPr lang="et-EE" dirty="0" smtClean="0"/>
              <a:t>Mis selles muinasjutus juhtub?</a:t>
            </a:r>
          </a:p>
          <a:p>
            <a:pPr marL="0" indent="0">
              <a:buNone/>
            </a:pPr>
            <a:endParaRPr lang="et-EE" dirty="0"/>
          </a:p>
        </p:txBody>
      </p:sp>
      <p:sp>
        <p:nvSpPr>
          <p:cNvPr id="4" name="Jaluse kohatäide 3"/>
          <p:cNvSpPr>
            <a:spLocks noGrp="1"/>
          </p:cNvSpPr>
          <p:nvPr>
            <p:ph type="ftr" sz="quarter" idx="11"/>
          </p:nvPr>
        </p:nvSpPr>
        <p:spPr/>
        <p:txBody>
          <a:bodyPr/>
          <a:lstStyle/>
          <a:p>
            <a:r>
              <a:rPr lang="en-US" smtClean="0"/>
              <a:t>Inga Jürioja</a:t>
            </a:r>
            <a:endParaRPr lang="en-US"/>
          </a:p>
        </p:txBody>
      </p:sp>
      <p:sp>
        <p:nvSpPr>
          <p:cNvPr id="5" name="Slaidinumbri kohatäide 4"/>
          <p:cNvSpPr>
            <a:spLocks noGrp="1"/>
          </p:cNvSpPr>
          <p:nvPr>
            <p:ph type="sldNum" sz="quarter" idx="12"/>
          </p:nvPr>
        </p:nvSpPr>
        <p:spPr/>
        <p:txBody>
          <a:bodyPr/>
          <a:lstStyle/>
          <a:p>
            <a:fld id="{56BA4D37-D77A-4858-8051-5E16FE5F846E}" type="slidenum">
              <a:rPr lang="en-US" smtClean="0"/>
              <a:t>3</a:t>
            </a:fld>
            <a:endParaRPr lang="en-US"/>
          </a:p>
        </p:txBody>
      </p:sp>
    </p:spTree>
    <p:extLst>
      <p:ext uri="{BB962C8B-B14F-4D97-AF65-F5344CB8AC3E}">
        <p14:creationId xmlns:p14="http://schemas.microsoft.com/office/powerpoint/2010/main" val="360785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438764955"/>
              </p:ext>
            </p:extLst>
          </p:nvPr>
        </p:nvGraphicFramePr>
        <p:xfrm>
          <a:off x="539552" y="908720"/>
          <a:ext cx="7992888" cy="3916680"/>
        </p:xfrm>
        <a:graphic>
          <a:graphicData uri="http://schemas.openxmlformats.org/drawingml/2006/table">
            <a:tbl>
              <a:tblPr/>
              <a:tblGrid>
                <a:gridCol w="7992888">
                  <a:extLst>
                    <a:ext uri="{9D8B030D-6E8A-4147-A177-3AD203B41FA5}">
                      <a16:colId xmlns:a16="http://schemas.microsoft.com/office/drawing/2014/main" val="3538623159"/>
                    </a:ext>
                  </a:extLst>
                </a:gridCol>
              </a:tblGrid>
              <a:tr h="2880320">
                <a:tc>
                  <a:txBody>
                    <a:bodyPr/>
                    <a:lstStyle/>
                    <a:p>
                      <a:r>
                        <a:rPr lang="et-EE" sz="1700" dirty="0"/>
                        <a:t> </a:t>
                      </a:r>
                      <a:endParaRPr lang="et-EE" sz="2800" dirty="0">
                        <a:solidFill>
                          <a:schemeClr val="bg1"/>
                        </a:solidFill>
                      </a:endParaRPr>
                    </a:p>
                    <a:p>
                      <a:r>
                        <a:rPr lang="et-EE" sz="3000" dirty="0">
                          <a:solidFill>
                            <a:schemeClr val="bg1"/>
                          </a:solidFill>
                        </a:rPr>
                        <a:t>Siil sibas mööda metsa, otsis toitu. Vaatas läbi kogu võsa, puistas läbi kõik põõsad. Ei leidnud aga midagi, - ilm oli vihmane, putukad ja </a:t>
                      </a:r>
                      <a:r>
                        <a:rPr lang="et-EE" sz="3000" dirty="0" err="1">
                          <a:solidFill>
                            <a:schemeClr val="bg1"/>
                          </a:solidFill>
                        </a:rPr>
                        <a:t>matikad</a:t>
                      </a:r>
                      <a:r>
                        <a:rPr lang="et-EE" sz="3000" dirty="0">
                          <a:solidFill>
                            <a:schemeClr val="bg1"/>
                          </a:solidFill>
                        </a:rPr>
                        <a:t> istusid kodus ja ootasid, millal sadu üle läheb.</a:t>
                      </a:r>
                    </a:p>
                    <a:p>
                      <a:r>
                        <a:rPr lang="et-EE" sz="3000" dirty="0">
                          <a:solidFill>
                            <a:schemeClr val="bg1"/>
                          </a:solidFill>
                        </a:rPr>
                        <a:t>Kui siili kõht juba väga tühi oli, nägi ta järsku: tuleb mööda teed sitikas, on ise väga rõõmsas meeleolus - käib keksilt ja ajab laulujoru. Krapsti! Kargas siil sitikal kuklast kinni</a:t>
                      </a:r>
                      <a:r>
                        <a:rPr lang="et-EE" sz="3000" dirty="0" smtClean="0">
                          <a:solidFill>
                            <a:schemeClr val="bg1"/>
                          </a:solidFill>
                        </a:rPr>
                        <a:t>.</a:t>
                      </a:r>
                    </a:p>
                  </a:txBody>
                  <a:tcPr marL="0" marR="0" marT="0" marB="0" anchor="ctr">
                    <a:lnL>
                      <a:noFill/>
                    </a:lnL>
                    <a:lnR>
                      <a:noFill/>
                    </a:lnR>
                    <a:lnT>
                      <a:noFill/>
                    </a:lnT>
                    <a:lnB>
                      <a:noFill/>
                    </a:lnB>
                  </a:tcPr>
                </a:tc>
                <a:extLst>
                  <a:ext uri="{0D108BD9-81ED-4DB2-BD59-A6C34878D82A}">
                    <a16:rowId xmlns:a16="http://schemas.microsoft.com/office/drawing/2014/main" val="2570489506"/>
                  </a:ext>
                </a:extLst>
              </a:tr>
            </a:tbl>
          </a:graphicData>
        </a:graphic>
      </p:graphicFrame>
      <p:sp>
        <p:nvSpPr>
          <p:cNvPr id="7" name="TextBox 6"/>
          <p:cNvSpPr txBox="1"/>
          <p:nvPr/>
        </p:nvSpPr>
        <p:spPr>
          <a:xfrm>
            <a:off x="395536" y="4293096"/>
            <a:ext cx="5616624" cy="1656184"/>
          </a:xfrm>
          <a:prstGeom prst="rect">
            <a:avLst/>
          </a:prstGeom>
          <a:noFill/>
        </p:spPr>
        <p:txBody>
          <a:bodyPr wrap="square" rtlCol="0">
            <a:spAutoFit/>
          </a:bodyPr>
          <a:lstStyle/>
          <a:p>
            <a:endParaRPr lang="et-EE"/>
          </a:p>
        </p:txBody>
      </p:sp>
      <p:sp>
        <p:nvSpPr>
          <p:cNvPr id="2" name="Jaluse kohatäide 1"/>
          <p:cNvSpPr>
            <a:spLocks noGrp="1"/>
          </p:cNvSpPr>
          <p:nvPr>
            <p:ph type="ftr" sz="quarter" idx="11"/>
          </p:nvPr>
        </p:nvSpPr>
        <p:spPr/>
        <p:txBody>
          <a:bodyPr/>
          <a:lstStyle/>
          <a:p>
            <a:r>
              <a:rPr lang="en-US" smtClean="0"/>
              <a:t>Inga Jürioja</a:t>
            </a:r>
            <a:endParaRPr lang="en-US"/>
          </a:p>
        </p:txBody>
      </p:sp>
      <p:sp>
        <p:nvSpPr>
          <p:cNvPr id="3" name="Slaidinumbri kohatäide 2"/>
          <p:cNvSpPr>
            <a:spLocks noGrp="1"/>
          </p:cNvSpPr>
          <p:nvPr>
            <p:ph type="sldNum" sz="quarter" idx="12"/>
          </p:nvPr>
        </p:nvSpPr>
        <p:spPr/>
        <p:txBody>
          <a:bodyPr/>
          <a:lstStyle/>
          <a:p>
            <a:fld id="{56BA4D37-D77A-4858-8051-5E16FE5F846E}" type="slidenum">
              <a:rPr lang="en-US" smtClean="0"/>
              <a:t>4</a:t>
            </a:fld>
            <a:endParaRPr lang="en-US"/>
          </a:p>
        </p:txBody>
      </p:sp>
    </p:spTree>
    <p:extLst>
      <p:ext uri="{BB962C8B-B14F-4D97-AF65-F5344CB8AC3E}">
        <p14:creationId xmlns:p14="http://schemas.microsoft.com/office/powerpoint/2010/main" val="23614107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683568" y="1556792"/>
            <a:ext cx="5715000" cy="4525963"/>
          </a:xfrm>
        </p:spPr>
        <p:txBody>
          <a:bodyPr/>
          <a:lstStyle/>
          <a:p>
            <a:r>
              <a:rPr lang="et-EE" dirty="0">
                <a:solidFill>
                  <a:schemeClr val="bg2"/>
                </a:solidFill>
              </a:rPr>
              <a:t>Miks sibas siil metsas? </a:t>
            </a:r>
          </a:p>
          <a:p>
            <a:r>
              <a:rPr lang="et-EE" dirty="0">
                <a:solidFill>
                  <a:schemeClr val="bg2"/>
                </a:solidFill>
              </a:rPr>
              <a:t>Kust otsis siil toitu?</a:t>
            </a:r>
          </a:p>
          <a:p>
            <a:r>
              <a:rPr lang="et-EE" dirty="0">
                <a:solidFill>
                  <a:schemeClr val="bg2"/>
                </a:solidFill>
              </a:rPr>
              <a:t>Miks oli metsas vähe putukaid?</a:t>
            </a:r>
          </a:p>
          <a:p>
            <a:r>
              <a:rPr lang="et-EE" dirty="0">
                <a:solidFill>
                  <a:schemeClr val="bg2"/>
                </a:solidFill>
              </a:rPr>
              <a:t>Kelle sai siil lõpuks kätte?</a:t>
            </a:r>
          </a:p>
          <a:p>
            <a:endParaRPr lang="et-EE" dirty="0"/>
          </a:p>
        </p:txBody>
      </p:sp>
      <p:sp>
        <p:nvSpPr>
          <p:cNvPr id="2" name="Jaluse kohatäide 1"/>
          <p:cNvSpPr>
            <a:spLocks noGrp="1"/>
          </p:cNvSpPr>
          <p:nvPr>
            <p:ph type="ftr" sz="quarter" idx="11"/>
          </p:nvPr>
        </p:nvSpPr>
        <p:spPr/>
        <p:txBody>
          <a:bodyPr/>
          <a:lstStyle/>
          <a:p>
            <a:r>
              <a:rPr lang="en-US" smtClean="0"/>
              <a:t>Inga Jürioja</a:t>
            </a:r>
            <a:endParaRPr lang="en-US"/>
          </a:p>
        </p:txBody>
      </p:sp>
      <p:sp>
        <p:nvSpPr>
          <p:cNvPr id="4" name="Slaidinumbri kohatäide 3"/>
          <p:cNvSpPr>
            <a:spLocks noGrp="1"/>
          </p:cNvSpPr>
          <p:nvPr>
            <p:ph type="sldNum" sz="quarter" idx="12"/>
          </p:nvPr>
        </p:nvSpPr>
        <p:spPr/>
        <p:txBody>
          <a:bodyPr/>
          <a:lstStyle/>
          <a:p>
            <a:fld id="{56BA4D37-D77A-4858-8051-5E16FE5F846E}" type="slidenum">
              <a:rPr lang="en-US" smtClean="0"/>
              <a:t>5</a:t>
            </a:fld>
            <a:endParaRPr lang="en-US"/>
          </a:p>
        </p:txBody>
      </p:sp>
    </p:spTree>
    <p:extLst>
      <p:ext uri="{BB962C8B-B14F-4D97-AF65-F5344CB8AC3E}">
        <p14:creationId xmlns:p14="http://schemas.microsoft.com/office/powerpoint/2010/main" val="16522677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dirty="0"/>
          </a:p>
        </p:txBody>
      </p:sp>
      <p:pic>
        <p:nvPicPr>
          <p:cNvPr id="9" name="FamousIncompatibleDoctorfish-mobil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681163"/>
            <a:ext cx="5715000" cy="4364037"/>
          </a:xfrm>
        </p:spPr>
      </p:pic>
      <p:sp>
        <p:nvSpPr>
          <p:cNvPr id="3" name="Jaluse kohatäide 2"/>
          <p:cNvSpPr>
            <a:spLocks noGrp="1"/>
          </p:cNvSpPr>
          <p:nvPr>
            <p:ph type="ftr" sz="quarter" idx="11"/>
          </p:nvPr>
        </p:nvSpPr>
        <p:spPr/>
        <p:txBody>
          <a:bodyPr/>
          <a:lstStyle/>
          <a:p>
            <a:r>
              <a:rPr lang="en-US" smtClean="0"/>
              <a:t>Inga Jürioja</a:t>
            </a:r>
            <a:endParaRPr lang="en-US"/>
          </a:p>
        </p:txBody>
      </p:sp>
      <p:sp>
        <p:nvSpPr>
          <p:cNvPr id="4" name="Slaidinumbri kohatäide 3"/>
          <p:cNvSpPr>
            <a:spLocks noGrp="1"/>
          </p:cNvSpPr>
          <p:nvPr>
            <p:ph type="sldNum" sz="quarter" idx="12"/>
          </p:nvPr>
        </p:nvSpPr>
        <p:spPr/>
        <p:txBody>
          <a:bodyPr/>
          <a:lstStyle/>
          <a:p>
            <a:fld id="{56BA4D37-D77A-4858-8051-5E16FE5F846E}" type="slidenum">
              <a:rPr lang="en-US" smtClean="0"/>
              <a:t>6</a:t>
            </a:fld>
            <a:endParaRPr lang="en-US"/>
          </a:p>
        </p:txBody>
      </p:sp>
    </p:spTree>
    <p:extLst>
      <p:ext uri="{BB962C8B-B14F-4D97-AF65-F5344CB8AC3E}">
        <p14:creationId xmlns:p14="http://schemas.microsoft.com/office/powerpoint/2010/main" val="8565567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67544" y="764704"/>
            <a:ext cx="7776864" cy="4525963"/>
          </a:xfrm>
        </p:spPr>
        <p:txBody>
          <a:bodyPr>
            <a:normAutofit fontScale="92500" lnSpcReduction="20000"/>
          </a:bodyPr>
          <a:lstStyle/>
          <a:p>
            <a:pPr marL="0" indent="0">
              <a:buNone/>
            </a:pPr>
            <a:r>
              <a:rPr lang="et-EE" dirty="0" smtClean="0"/>
              <a:t>"Ettevaatust, külamees! Kas sa ei näe, kes ma olen! </a:t>
            </a:r>
            <a:r>
              <a:rPr lang="et-EE" dirty="0"/>
              <a:t>Ja mis sa minust tahad?" küsis sitikas.</a:t>
            </a:r>
          </a:p>
          <a:p>
            <a:pPr marL="0" indent="0">
              <a:buNone/>
            </a:pPr>
            <a:r>
              <a:rPr lang="et-EE" dirty="0"/>
              <a:t>"Või ei näe! Ja mis ma sinust tahan? Ära söön su, sõber, - vaat seda tahan!" vastas siil.</a:t>
            </a:r>
          </a:p>
          <a:p>
            <a:pPr marL="0" indent="0">
              <a:buNone/>
            </a:pPr>
            <a:r>
              <a:rPr lang="et-EE" dirty="0"/>
              <a:t>"Paike, paike, </a:t>
            </a:r>
            <a:r>
              <a:rPr lang="et-EE" dirty="0" err="1"/>
              <a:t>ä`ä</a:t>
            </a:r>
            <a:r>
              <a:rPr lang="et-EE" dirty="0"/>
              <a:t> söö mind ära, pisike olen, pean veel kasvama."</a:t>
            </a:r>
          </a:p>
          <a:p>
            <a:pPr marL="0" indent="0">
              <a:buNone/>
            </a:pPr>
            <a:r>
              <a:rPr lang="et-EE" dirty="0"/>
              <a:t>"Pole sul siin enam kasvada midagi - söön, söön!"</a:t>
            </a:r>
          </a:p>
          <a:p>
            <a:pPr marL="0" indent="0">
              <a:buNone/>
            </a:pPr>
            <a:r>
              <a:rPr lang="et-EE" dirty="0"/>
              <a:t>Ega aidanudki sitika alandlikud palved ja hale nutt: siili süda jäi kõvaks kui kivi, siili kõrvad jäid kurdiks, nagu oleksid nad kasetohust.</a:t>
            </a:r>
          </a:p>
          <a:p>
            <a:endParaRPr lang="et-EE" dirty="0"/>
          </a:p>
        </p:txBody>
      </p:sp>
      <p:sp>
        <p:nvSpPr>
          <p:cNvPr id="2" name="Jaluse kohatäide 1"/>
          <p:cNvSpPr>
            <a:spLocks noGrp="1"/>
          </p:cNvSpPr>
          <p:nvPr>
            <p:ph type="ftr" sz="quarter" idx="11"/>
          </p:nvPr>
        </p:nvSpPr>
        <p:spPr/>
        <p:txBody>
          <a:bodyPr/>
          <a:lstStyle/>
          <a:p>
            <a:r>
              <a:rPr lang="en-US" smtClean="0"/>
              <a:t>Inga Jürioja</a:t>
            </a:r>
            <a:endParaRPr lang="en-US"/>
          </a:p>
        </p:txBody>
      </p:sp>
      <p:sp>
        <p:nvSpPr>
          <p:cNvPr id="4" name="Slaidinumbri kohatäide 3"/>
          <p:cNvSpPr>
            <a:spLocks noGrp="1"/>
          </p:cNvSpPr>
          <p:nvPr>
            <p:ph type="sldNum" sz="quarter" idx="12"/>
          </p:nvPr>
        </p:nvSpPr>
        <p:spPr/>
        <p:txBody>
          <a:bodyPr/>
          <a:lstStyle/>
          <a:p>
            <a:fld id="{56BA4D37-D77A-4858-8051-5E16FE5F846E}" type="slidenum">
              <a:rPr lang="en-US" smtClean="0"/>
              <a:t>7</a:t>
            </a:fld>
            <a:endParaRPr lang="en-US"/>
          </a:p>
        </p:txBody>
      </p:sp>
    </p:spTree>
    <p:extLst>
      <p:ext uri="{BB962C8B-B14F-4D97-AF65-F5344CB8AC3E}">
        <p14:creationId xmlns:p14="http://schemas.microsoft.com/office/powerpoint/2010/main" val="7515330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57200" y="1600200"/>
            <a:ext cx="7355160" cy="4525963"/>
          </a:xfrm>
        </p:spPr>
        <p:txBody>
          <a:bodyPr/>
          <a:lstStyle/>
          <a:p>
            <a:r>
              <a:rPr lang="et-EE" dirty="0" smtClean="0"/>
              <a:t>Miks püüdis siil sitika kinni?</a:t>
            </a:r>
          </a:p>
          <a:p>
            <a:r>
              <a:rPr lang="et-EE" dirty="0" smtClean="0"/>
              <a:t>Kuidas sitikas lootis pääseda?</a:t>
            </a:r>
          </a:p>
          <a:p>
            <a:r>
              <a:rPr lang="et-EE" dirty="0" smtClean="0"/>
              <a:t>Mida tähendab: süda kõva kui kivi?</a:t>
            </a:r>
          </a:p>
          <a:p>
            <a:r>
              <a:rPr lang="et-EE" dirty="0" smtClean="0"/>
              <a:t>Mida tähendab: kõrvad kurdid kui oleksid kasetohust? </a:t>
            </a:r>
          </a:p>
          <a:p>
            <a:endParaRPr lang="et-EE" dirty="0"/>
          </a:p>
        </p:txBody>
      </p:sp>
      <p:sp>
        <p:nvSpPr>
          <p:cNvPr id="2" name="Jaluse kohatäide 1"/>
          <p:cNvSpPr>
            <a:spLocks noGrp="1"/>
          </p:cNvSpPr>
          <p:nvPr>
            <p:ph type="ftr" sz="quarter" idx="11"/>
          </p:nvPr>
        </p:nvSpPr>
        <p:spPr/>
        <p:txBody>
          <a:bodyPr/>
          <a:lstStyle/>
          <a:p>
            <a:r>
              <a:rPr lang="en-US" smtClean="0"/>
              <a:t>Inga Jürioja</a:t>
            </a:r>
            <a:endParaRPr lang="en-US"/>
          </a:p>
        </p:txBody>
      </p:sp>
      <p:sp>
        <p:nvSpPr>
          <p:cNvPr id="4" name="Slaidinumbri kohatäide 3"/>
          <p:cNvSpPr>
            <a:spLocks noGrp="1"/>
          </p:cNvSpPr>
          <p:nvPr>
            <p:ph type="sldNum" sz="quarter" idx="12"/>
          </p:nvPr>
        </p:nvSpPr>
        <p:spPr/>
        <p:txBody>
          <a:bodyPr/>
          <a:lstStyle/>
          <a:p>
            <a:fld id="{56BA4D37-D77A-4858-8051-5E16FE5F846E}" type="slidenum">
              <a:rPr lang="en-US" smtClean="0"/>
              <a:t>8</a:t>
            </a:fld>
            <a:endParaRPr lang="en-US"/>
          </a:p>
        </p:txBody>
      </p:sp>
    </p:spTree>
    <p:extLst>
      <p:ext uri="{BB962C8B-B14F-4D97-AF65-F5344CB8AC3E}">
        <p14:creationId xmlns:p14="http://schemas.microsoft.com/office/powerpoint/2010/main" val="9958439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iphy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9552" y="1196752"/>
            <a:ext cx="5715000" cy="3935413"/>
          </a:xfrm>
        </p:spPr>
      </p:pic>
      <p:sp>
        <p:nvSpPr>
          <p:cNvPr id="2" name="Jaluse kohatäide 1"/>
          <p:cNvSpPr>
            <a:spLocks noGrp="1"/>
          </p:cNvSpPr>
          <p:nvPr>
            <p:ph type="ftr" sz="quarter" idx="11"/>
          </p:nvPr>
        </p:nvSpPr>
        <p:spPr/>
        <p:txBody>
          <a:bodyPr/>
          <a:lstStyle/>
          <a:p>
            <a:r>
              <a:rPr lang="en-US" smtClean="0"/>
              <a:t>Inga Jürioja</a:t>
            </a:r>
            <a:endParaRPr lang="en-US"/>
          </a:p>
        </p:txBody>
      </p:sp>
      <p:sp>
        <p:nvSpPr>
          <p:cNvPr id="3" name="Slaidinumbri kohatäide 2"/>
          <p:cNvSpPr>
            <a:spLocks noGrp="1"/>
          </p:cNvSpPr>
          <p:nvPr>
            <p:ph type="sldNum" sz="quarter" idx="12"/>
          </p:nvPr>
        </p:nvSpPr>
        <p:spPr/>
        <p:txBody>
          <a:bodyPr/>
          <a:lstStyle/>
          <a:p>
            <a:fld id="{56BA4D37-D77A-4858-8051-5E16FE5F846E}" type="slidenum">
              <a:rPr lang="en-US" smtClean="0"/>
              <a:t>9</a:t>
            </a:fld>
            <a:endParaRPr lang="en-US"/>
          </a:p>
        </p:txBody>
      </p:sp>
    </p:spTree>
    <p:extLst>
      <p:ext uri="{BB962C8B-B14F-4D97-AF65-F5344CB8AC3E}">
        <p14:creationId xmlns:p14="http://schemas.microsoft.com/office/powerpoint/2010/main" val="1446139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i kujundu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Hedgehog-PowerPoint-Template-27675</Template>
  <TotalTime>1499</TotalTime>
  <Words>961</Words>
  <Application>Microsoft Office PowerPoint</Application>
  <PresentationFormat>Ekraaniseanss (4:3)</PresentationFormat>
  <Paragraphs>124</Paragraphs>
  <Slides>24</Slides>
  <Notes>0</Notes>
  <HiddenSlides>0</HiddenSlides>
  <MMClips>6</MMClips>
  <ScaleCrop>false</ScaleCrop>
  <HeadingPairs>
    <vt:vector size="6" baseType="variant">
      <vt:variant>
        <vt:lpstr>Kasutatud fondid</vt:lpstr>
      </vt:variant>
      <vt:variant>
        <vt:i4>2</vt:i4>
      </vt:variant>
      <vt:variant>
        <vt:lpstr>Kujundus</vt:lpstr>
      </vt:variant>
      <vt:variant>
        <vt:i4>1</vt:i4>
      </vt:variant>
      <vt:variant>
        <vt:lpstr>Slaidipealkirjad</vt:lpstr>
      </vt:variant>
      <vt:variant>
        <vt:i4>24</vt:i4>
      </vt:variant>
    </vt:vector>
  </HeadingPairs>
  <TitlesOfParts>
    <vt:vector size="27" baseType="lpstr">
      <vt:lpstr>Arial</vt:lpstr>
      <vt:lpstr>Calibri</vt:lpstr>
      <vt:lpstr>Office'i kujundus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Paldiski Põhikool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inga@paldgym.edu.ee</dc:creator>
  <cp:lastModifiedBy>inga@paldgym.edu.ee</cp:lastModifiedBy>
  <cp:revision>14</cp:revision>
  <dcterms:created xsi:type="dcterms:W3CDTF">2020-04-21T11:06:01Z</dcterms:created>
  <dcterms:modified xsi:type="dcterms:W3CDTF">2020-04-22T12:07:15Z</dcterms:modified>
</cp:coreProperties>
</file>